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sldIdLst>
    <p:sldId id="256" r:id="rId5"/>
    <p:sldId id="257" r:id="rId6"/>
    <p:sldId id="277" r:id="rId7"/>
    <p:sldId id="286" r:id="rId8"/>
    <p:sldId id="261" r:id="rId9"/>
    <p:sldId id="260" r:id="rId10"/>
    <p:sldId id="282" r:id="rId11"/>
    <p:sldId id="271" r:id="rId12"/>
    <p:sldId id="283" r:id="rId13"/>
    <p:sldId id="284" r:id="rId14"/>
    <p:sldId id="285" r:id="rId15"/>
    <p:sldId id="264" r:id="rId16"/>
    <p:sldId id="269" r:id="rId17"/>
    <p:sldId id="266" r:id="rId18"/>
    <p:sldId id="270" r:id="rId19"/>
    <p:sldId id="278" r:id="rId20"/>
    <p:sldId id="265" r:id="rId21"/>
    <p:sldId id="279" r:id="rId22"/>
    <p:sldId id="280" r:id="rId23"/>
    <p:sldId id="281" r:id="rId24"/>
    <p:sldId id="267" r:id="rId25"/>
    <p:sldId id="27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718"/>
  </p:normalViewPr>
  <p:slideViewPr>
    <p:cSldViewPr snapToGrid="0">
      <p:cViewPr varScale="1">
        <p:scale>
          <a:sx n="86" d="100"/>
          <a:sy n="86" d="100"/>
        </p:scale>
        <p:origin x="71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fhdoprod-my.sharepoint.com/personal/seda_sensoy003_stud_fh-dortmund_de/Documents/MS1_Questions%20(4)%201.doc?web=1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4F48B5-4BAC-4955-B792-A946797C6F7C}" type="doc">
      <dgm:prSet loTypeId="urn:microsoft.com/office/officeart/2005/8/layout/default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DE"/>
        </a:p>
      </dgm:t>
    </dgm:pt>
    <dgm:pt modelId="{CE9C2C6B-17C7-4812-B1D7-945940D706B2}">
      <dgm:prSet phldrT="[Text]" custT="1"/>
      <dgm:spPr>
        <a:solidFill>
          <a:srgbClr val="44546A"/>
        </a:solidFill>
      </dgm:spPr>
      <dgm:t>
        <a:bodyPr/>
        <a:lstStyle/>
        <a:p>
          <a:r>
            <a:rPr lang="en-GB" sz="3200" b="0" dirty="0">
              <a:latin typeface="+mn-lt"/>
              <a:cs typeface="Arial" panose="020B0604020202020204" pitchFamily="34" charset="0"/>
            </a:rPr>
            <a:t>Platoon Formation</a:t>
          </a:r>
          <a:endParaRPr lang="en-DE" sz="3200" b="0" dirty="0">
            <a:latin typeface="+mn-lt"/>
            <a:cs typeface="Arial" panose="020B0604020202020204" pitchFamily="34" charset="0"/>
          </a:endParaRP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/>
          </dgm14:cNvPr>
        </a:ext>
      </dgm:extLst>
    </dgm:pt>
    <dgm:pt modelId="{3CAFA491-C348-41D6-B5F4-CA269B535366}" type="parTrans" cxnId="{08453403-06DB-4660-9390-14A980E70417}">
      <dgm:prSet/>
      <dgm:spPr/>
      <dgm:t>
        <a:bodyPr/>
        <a:lstStyle/>
        <a:p>
          <a:endParaRPr lang="en-DE"/>
        </a:p>
      </dgm:t>
    </dgm:pt>
    <dgm:pt modelId="{EDD2EAE9-7797-4555-A6C2-08C3DC86DEE3}" type="sibTrans" cxnId="{08453403-06DB-4660-9390-14A980E70417}">
      <dgm:prSet/>
      <dgm:spPr/>
      <dgm:t>
        <a:bodyPr/>
        <a:lstStyle/>
        <a:p>
          <a:endParaRPr lang="en-DE"/>
        </a:p>
      </dgm:t>
    </dgm:pt>
    <dgm:pt modelId="{56CD5E89-42A3-41DD-831C-A939B4D7FB70}">
      <dgm:prSet phldrT="[Text]" custT="1"/>
      <dgm:spPr>
        <a:solidFill>
          <a:srgbClr val="44546A"/>
        </a:solidFill>
      </dgm:spPr>
      <dgm:t>
        <a:bodyPr/>
        <a:lstStyle/>
        <a:p>
          <a:r>
            <a:rPr lang="en-GB" sz="3200" dirty="0">
              <a:latin typeface="+mn-lt"/>
              <a:cs typeface="Arial" panose="020B0604020202020204" pitchFamily="34" charset="0"/>
            </a:rPr>
            <a:t>Engaging to Platoon</a:t>
          </a:r>
          <a:endParaRPr lang="en-DE" sz="3200" dirty="0">
            <a:latin typeface="+mn-lt"/>
            <a:cs typeface="Arial" panose="020B0604020202020204" pitchFamily="34" charset="0"/>
          </a:endParaRP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/>
          </dgm14:cNvPr>
        </a:ext>
      </dgm:extLst>
    </dgm:pt>
    <dgm:pt modelId="{64629371-933E-4E72-A90D-65D456DBAB8D}" type="parTrans" cxnId="{ACCF3823-4452-40A4-A870-20C1F38B54B8}">
      <dgm:prSet/>
      <dgm:spPr/>
      <dgm:t>
        <a:bodyPr/>
        <a:lstStyle/>
        <a:p>
          <a:endParaRPr lang="en-DE"/>
        </a:p>
      </dgm:t>
    </dgm:pt>
    <dgm:pt modelId="{908DCCE5-930B-4A9B-8A8B-A0DB0A44A1FB}" type="sibTrans" cxnId="{ACCF3823-4452-40A4-A870-20C1F38B54B8}">
      <dgm:prSet/>
      <dgm:spPr/>
      <dgm:t>
        <a:bodyPr/>
        <a:lstStyle/>
        <a:p>
          <a:endParaRPr lang="en-DE"/>
        </a:p>
      </dgm:t>
    </dgm:pt>
    <dgm:pt modelId="{4CAC0255-2557-4F69-8B26-9595EAEDBA7C}">
      <dgm:prSet phldrT="[Text]" custT="1"/>
      <dgm:spPr>
        <a:solidFill>
          <a:srgbClr val="44546A"/>
        </a:solidFill>
      </dgm:spPr>
      <dgm:t>
        <a:bodyPr/>
        <a:lstStyle/>
        <a:p>
          <a:r>
            <a:rPr lang="en-GB" sz="3200" dirty="0">
              <a:latin typeface="+mn-lt"/>
              <a:cs typeface="Arial" panose="020B0604020202020204" pitchFamily="34" charset="0"/>
            </a:rPr>
            <a:t>Platooning</a:t>
          </a:r>
          <a:endParaRPr lang="en-DE" sz="3200" dirty="0">
            <a:latin typeface="+mn-lt"/>
            <a:cs typeface="Arial" panose="020B0604020202020204" pitchFamily="34" charset="0"/>
          </a:endParaRP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/>
          </dgm14:cNvPr>
        </a:ext>
      </dgm:extLst>
    </dgm:pt>
    <dgm:pt modelId="{093EB914-4E14-4447-9D3D-C559A149E63C}" type="parTrans" cxnId="{903D7418-3D25-4302-B914-9C8CA87514BA}">
      <dgm:prSet/>
      <dgm:spPr/>
      <dgm:t>
        <a:bodyPr/>
        <a:lstStyle/>
        <a:p>
          <a:endParaRPr lang="en-DE"/>
        </a:p>
      </dgm:t>
    </dgm:pt>
    <dgm:pt modelId="{E528C3AF-BB89-478D-ADCF-4A710D9C5F79}" type="sibTrans" cxnId="{903D7418-3D25-4302-B914-9C8CA87514BA}">
      <dgm:prSet/>
      <dgm:spPr/>
      <dgm:t>
        <a:bodyPr/>
        <a:lstStyle/>
        <a:p>
          <a:endParaRPr lang="en-DE"/>
        </a:p>
      </dgm:t>
    </dgm:pt>
    <dgm:pt modelId="{CC951D42-C763-4F8A-AEBE-39AAE829789D}">
      <dgm:prSet phldrT="[Text]" custT="1"/>
      <dgm:spPr>
        <a:solidFill>
          <a:srgbClr val="44546A"/>
        </a:solidFill>
      </dgm:spPr>
      <dgm:t>
        <a:bodyPr/>
        <a:lstStyle/>
        <a:p>
          <a:r>
            <a:rPr lang="en-GB" sz="3200" dirty="0">
              <a:latin typeface="+mn-lt"/>
              <a:cs typeface="Arial" panose="020B0604020202020204" pitchFamily="34" charset="0"/>
            </a:rPr>
            <a:t>Disengage Platoon</a:t>
          </a:r>
          <a:endParaRPr lang="en-DE" sz="3200" dirty="0">
            <a:latin typeface="+mn-lt"/>
            <a:cs typeface="Arial" panose="020B0604020202020204" pitchFamily="34" charset="0"/>
          </a:endParaRPr>
        </a:p>
      </dgm:t>
      <dgm:extLst>
        <a:ext uri="{E40237B7-FDA0-4F09-8148-C483321AD2D9}">
          <dgm14:cNvPr xmlns:dgm14="http://schemas.microsoft.com/office/drawing/2010/diagram" id="0" name="">
            <a:hlinkClick xmlns:r="http://schemas.openxmlformats.org/officeDocument/2006/relationships" r:id="rId1"/>
          </dgm14:cNvPr>
        </a:ext>
      </dgm:extLst>
    </dgm:pt>
    <dgm:pt modelId="{C2F4837F-AF34-4F90-AC17-3D9E015BA96B}" type="parTrans" cxnId="{6B3AA1BA-B498-431D-8AB6-D8BF748FE17D}">
      <dgm:prSet/>
      <dgm:spPr/>
      <dgm:t>
        <a:bodyPr/>
        <a:lstStyle/>
        <a:p>
          <a:endParaRPr lang="en-DE"/>
        </a:p>
      </dgm:t>
    </dgm:pt>
    <dgm:pt modelId="{19910F7B-CFD9-47DA-AE57-A24835364A2D}" type="sibTrans" cxnId="{6B3AA1BA-B498-431D-8AB6-D8BF748FE17D}">
      <dgm:prSet/>
      <dgm:spPr/>
      <dgm:t>
        <a:bodyPr/>
        <a:lstStyle/>
        <a:p>
          <a:endParaRPr lang="en-DE"/>
        </a:p>
      </dgm:t>
    </dgm:pt>
    <dgm:pt modelId="{6A4005F6-9FEA-4AB6-A3FB-16E0648816FF}" type="pres">
      <dgm:prSet presAssocID="{D04F48B5-4BAC-4955-B792-A946797C6F7C}" presName="diagram" presStyleCnt="0">
        <dgm:presLayoutVars>
          <dgm:dir/>
          <dgm:resizeHandles val="exact"/>
        </dgm:presLayoutVars>
      </dgm:prSet>
      <dgm:spPr/>
    </dgm:pt>
    <dgm:pt modelId="{4F3779D5-75AF-4184-9362-6FCFDDEFC5F6}" type="pres">
      <dgm:prSet presAssocID="{CE9C2C6B-17C7-4812-B1D7-945940D706B2}" presName="node" presStyleLbl="node1" presStyleIdx="0" presStyleCnt="4">
        <dgm:presLayoutVars>
          <dgm:bulletEnabled val="1"/>
        </dgm:presLayoutVars>
      </dgm:prSet>
      <dgm:spPr/>
    </dgm:pt>
    <dgm:pt modelId="{0D918492-0CF6-4C68-8AA6-4F699A30584A}" type="pres">
      <dgm:prSet presAssocID="{EDD2EAE9-7797-4555-A6C2-08C3DC86DEE3}" presName="sibTrans" presStyleCnt="0"/>
      <dgm:spPr/>
    </dgm:pt>
    <dgm:pt modelId="{0524C902-74F1-405D-BCBF-F53EF09DF6BA}" type="pres">
      <dgm:prSet presAssocID="{56CD5E89-42A3-41DD-831C-A939B4D7FB70}" presName="node" presStyleLbl="node1" presStyleIdx="1" presStyleCnt="4">
        <dgm:presLayoutVars>
          <dgm:bulletEnabled val="1"/>
        </dgm:presLayoutVars>
      </dgm:prSet>
      <dgm:spPr/>
    </dgm:pt>
    <dgm:pt modelId="{1FCDCCD8-391C-4647-B323-469CC2A3E66A}" type="pres">
      <dgm:prSet presAssocID="{908DCCE5-930B-4A9B-8A8B-A0DB0A44A1FB}" presName="sibTrans" presStyleCnt="0"/>
      <dgm:spPr/>
    </dgm:pt>
    <dgm:pt modelId="{BCF2A3AF-D579-47FE-9CCA-604CCC82E06E}" type="pres">
      <dgm:prSet presAssocID="{4CAC0255-2557-4F69-8B26-9595EAEDBA7C}" presName="node" presStyleLbl="node1" presStyleIdx="2" presStyleCnt="4">
        <dgm:presLayoutVars>
          <dgm:bulletEnabled val="1"/>
        </dgm:presLayoutVars>
      </dgm:prSet>
      <dgm:spPr/>
    </dgm:pt>
    <dgm:pt modelId="{37BBFA56-97C6-471B-9C0F-0C38494B1B7E}" type="pres">
      <dgm:prSet presAssocID="{E528C3AF-BB89-478D-ADCF-4A710D9C5F79}" presName="sibTrans" presStyleCnt="0"/>
      <dgm:spPr/>
    </dgm:pt>
    <dgm:pt modelId="{1C295CF0-8B73-4250-8D73-3B8C99AAB2C8}" type="pres">
      <dgm:prSet presAssocID="{CC951D42-C763-4F8A-AEBE-39AAE829789D}" presName="node" presStyleLbl="node1" presStyleIdx="3" presStyleCnt="4">
        <dgm:presLayoutVars>
          <dgm:bulletEnabled val="1"/>
        </dgm:presLayoutVars>
      </dgm:prSet>
      <dgm:spPr/>
    </dgm:pt>
  </dgm:ptLst>
  <dgm:cxnLst>
    <dgm:cxn modelId="{08453403-06DB-4660-9390-14A980E70417}" srcId="{D04F48B5-4BAC-4955-B792-A946797C6F7C}" destId="{CE9C2C6B-17C7-4812-B1D7-945940D706B2}" srcOrd="0" destOrd="0" parTransId="{3CAFA491-C348-41D6-B5F4-CA269B535366}" sibTransId="{EDD2EAE9-7797-4555-A6C2-08C3DC86DEE3}"/>
    <dgm:cxn modelId="{903D7418-3D25-4302-B914-9C8CA87514BA}" srcId="{D04F48B5-4BAC-4955-B792-A946797C6F7C}" destId="{4CAC0255-2557-4F69-8B26-9595EAEDBA7C}" srcOrd="2" destOrd="0" parTransId="{093EB914-4E14-4447-9D3D-C559A149E63C}" sibTransId="{E528C3AF-BB89-478D-ADCF-4A710D9C5F79}"/>
    <dgm:cxn modelId="{ACCF3823-4452-40A4-A870-20C1F38B54B8}" srcId="{D04F48B5-4BAC-4955-B792-A946797C6F7C}" destId="{56CD5E89-42A3-41DD-831C-A939B4D7FB70}" srcOrd="1" destOrd="0" parTransId="{64629371-933E-4E72-A90D-65D456DBAB8D}" sibTransId="{908DCCE5-930B-4A9B-8A8B-A0DB0A44A1FB}"/>
    <dgm:cxn modelId="{65CED268-976A-4B9D-8754-9D57024AFAC1}" type="presOf" srcId="{56CD5E89-42A3-41DD-831C-A939B4D7FB70}" destId="{0524C902-74F1-405D-BCBF-F53EF09DF6BA}" srcOrd="0" destOrd="0" presId="urn:microsoft.com/office/officeart/2005/8/layout/default"/>
    <dgm:cxn modelId="{4BF4A076-1BA6-4D1B-9042-BB72541DC173}" type="presOf" srcId="{D04F48B5-4BAC-4955-B792-A946797C6F7C}" destId="{6A4005F6-9FEA-4AB6-A3FB-16E0648816FF}" srcOrd="0" destOrd="0" presId="urn:microsoft.com/office/officeart/2005/8/layout/default"/>
    <dgm:cxn modelId="{255A267B-C5F6-4F7E-88B2-07D2B1897069}" type="presOf" srcId="{4CAC0255-2557-4F69-8B26-9595EAEDBA7C}" destId="{BCF2A3AF-D579-47FE-9CCA-604CCC82E06E}" srcOrd="0" destOrd="0" presId="urn:microsoft.com/office/officeart/2005/8/layout/default"/>
    <dgm:cxn modelId="{C04D74B8-3340-483A-88EA-B21DF909F25D}" type="presOf" srcId="{CC951D42-C763-4F8A-AEBE-39AAE829789D}" destId="{1C295CF0-8B73-4250-8D73-3B8C99AAB2C8}" srcOrd="0" destOrd="0" presId="urn:microsoft.com/office/officeart/2005/8/layout/default"/>
    <dgm:cxn modelId="{6B3AA1BA-B498-431D-8AB6-D8BF748FE17D}" srcId="{D04F48B5-4BAC-4955-B792-A946797C6F7C}" destId="{CC951D42-C763-4F8A-AEBE-39AAE829789D}" srcOrd="3" destOrd="0" parTransId="{C2F4837F-AF34-4F90-AC17-3D9E015BA96B}" sibTransId="{19910F7B-CFD9-47DA-AE57-A24835364A2D}"/>
    <dgm:cxn modelId="{614DD3D9-4BCB-4342-8C2E-460B3E497758}" type="presOf" srcId="{CE9C2C6B-17C7-4812-B1D7-945940D706B2}" destId="{4F3779D5-75AF-4184-9362-6FCFDDEFC5F6}" srcOrd="0" destOrd="0" presId="urn:microsoft.com/office/officeart/2005/8/layout/default"/>
    <dgm:cxn modelId="{4E4A0407-2A11-4BD2-BA9C-CF9D0FE9208E}" type="presParOf" srcId="{6A4005F6-9FEA-4AB6-A3FB-16E0648816FF}" destId="{4F3779D5-75AF-4184-9362-6FCFDDEFC5F6}" srcOrd="0" destOrd="0" presId="urn:microsoft.com/office/officeart/2005/8/layout/default"/>
    <dgm:cxn modelId="{C09B27AA-032F-4258-80A9-6743A279DE4E}" type="presParOf" srcId="{6A4005F6-9FEA-4AB6-A3FB-16E0648816FF}" destId="{0D918492-0CF6-4C68-8AA6-4F699A30584A}" srcOrd="1" destOrd="0" presId="urn:microsoft.com/office/officeart/2005/8/layout/default"/>
    <dgm:cxn modelId="{BC8E158C-FA8E-4FC5-864E-C4E6CBB52623}" type="presParOf" srcId="{6A4005F6-9FEA-4AB6-A3FB-16E0648816FF}" destId="{0524C902-74F1-405D-BCBF-F53EF09DF6BA}" srcOrd="2" destOrd="0" presId="urn:microsoft.com/office/officeart/2005/8/layout/default"/>
    <dgm:cxn modelId="{AA2D9E37-6137-4AAE-97F1-4CFAA7433388}" type="presParOf" srcId="{6A4005F6-9FEA-4AB6-A3FB-16E0648816FF}" destId="{1FCDCCD8-391C-4647-B323-469CC2A3E66A}" srcOrd="3" destOrd="0" presId="urn:microsoft.com/office/officeart/2005/8/layout/default"/>
    <dgm:cxn modelId="{3A964697-915C-43DD-B412-E6C816178777}" type="presParOf" srcId="{6A4005F6-9FEA-4AB6-A3FB-16E0648816FF}" destId="{BCF2A3AF-D579-47FE-9CCA-604CCC82E06E}" srcOrd="4" destOrd="0" presId="urn:microsoft.com/office/officeart/2005/8/layout/default"/>
    <dgm:cxn modelId="{549DFBB8-EC03-4479-8700-39FDE2111001}" type="presParOf" srcId="{6A4005F6-9FEA-4AB6-A3FB-16E0648816FF}" destId="{37BBFA56-97C6-471B-9C0F-0C38494B1B7E}" srcOrd="5" destOrd="0" presId="urn:microsoft.com/office/officeart/2005/8/layout/default"/>
    <dgm:cxn modelId="{7A4286DF-2FE3-485E-9840-735CA2C889A9}" type="presParOf" srcId="{6A4005F6-9FEA-4AB6-A3FB-16E0648816FF}" destId="{1C295CF0-8B73-4250-8D73-3B8C99AAB2C8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A24E01-5535-46B9-A9A1-A9A07E639A88}" type="doc">
      <dgm:prSet loTypeId="urn:microsoft.com/office/officeart/2017/3/layout/DropPinTimeline" loCatId="timeline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58FF46FB-368D-4E9C-A650-0513B8879DA8}">
      <dgm:prSet phldr="0"/>
      <dgm:spPr/>
      <dgm:t>
        <a:bodyPr/>
        <a:lstStyle/>
        <a:p>
          <a:pPr>
            <a:defRPr b="1"/>
          </a:pPr>
          <a:r>
            <a:rPr lang="en-GB" b="1" dirty="0">
              <a:solidFill>
                <a:schemeClr val="bg1"/>
              </a:solidFill>
              <a:latin typeface="Tenorite" pitchFamily="2" charset="0"/>
            </a:rPr>
            <a:t>Creating Platoon and Truck instances</a:t>
          </a:r>
          <a:endParaRPr lang="en-US" b="1" dirty="0">
            <a:solidFill>
              <a:schemeClr val="bg1"/>
            </a:solidFill>
            <a:latin typeface="Tenorite" pitchFamily="2" charset="0"/>
          </a:endParaRPr>
        </a:p>
      </dgm:t>
    </dgm:pt>
    <dgm:pt modelId="{11DFA284-5E99-474D-BF05-364A45269DC7}" type="parTrans" cxnId="{C5645B39-CB65-4A0A-B369-E455C3B827C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FA40740-0682-470C-AD5A-CFF53CD12BD2}" type="sibTrans" cxnId="{C5645B39-CB65-4A0A-B369-E455C3B827C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A875394-CA1E-4432-AEEB-9054FCFF5E0E}">
      <dgm:prSet phldr="0"/>
      <dgm:spPr/>
      <dgm:t>
        <a:bodyPr/>
        <a:lstStyle/>
        <a:p>
          <a:r>
            <a:rPr lang="en-GB" b="0" dirty="0">
              <a:solidFill>
                <a:schemeClr val="bg1"/>
              </a:solidFill>
              <a:latin typeface="Tenorite" pitchFamily="2" charset="0"/>
            </a:rPr>
            <a:t>Starting threads of relevant instances</a:t>
          </a:r>
          <a:endParaRPr lang="en-US" b="0" dirty="0">
            <a:solidFill>
              <a:schemeClr val="bg1"/>
            </a:solidFill>
            <a:latin typeface="Tenorite" pitchFamily="2" charset="0"/>
          </a:endParaRPr>
        </a:p>
      </dgm:t>
    </dgm:pt>
    <dgm:pt modelId="{FCC92BDD-6EA3-421D-9DA8-7D3A12D003B6}" type="parTrans" cxnId="{B659504B-18E4-4D89-A17C-34ABB280AE5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314452B-82A0-42F4-9551-DF00CFFC3580}" type="sibTrans" cxnId="{B659504B-18E4-4D89-A17C-34ABB280AE5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1E2629C-675F-4961-AA98-179A6CE757A3}">
      <dgm:prSet phldr="0"/>
      <dgm:spPr/>
      <dgm:t>
        <a:bodyPr/>
        <a:lstStyle/>
        <a:p>
          <a:pPr>
            <a:defRPr b="1"/>
          </a:pPr>
          <a:r>
            <a:rPr lang="en-GB" b="1" dirty="0">
              <a:solidFill>
                <a:schemeClr val="bg1"/>
              </a:solidFill>
              <a:latin typeface="Tenorite" pitchFamily="2" charset="0"/>
            </a:rPr>
            <a:t>Matching trucks and Form Platoon</a:t>
          </a:r>
          <a:endParaRPr lang="en-US" b="0" dirty="0">
            <a:solidFill>
              <a:schemeClr val="bg1"/>
            </a:solidFill>
            <a:latin typeface="Tenorite" pitchFamily="2" charset="0"/>
          </a:endParaRPr>
        </a:p>
      </dgm:t>
    </dgm:pt>
    <dgm:pt modelId="{220244DA-5FC8-4397-A8F7-76C642B10A5A}" type="parTrans" cxnId="{BE6E0FFD-3C1C-4ADB-B944-76C1CBDD5D0C}">
      <dgm:prSet/>
      <dgm:spPr/>
      <dgm:t>
        <a:bodyPr/>
        <a:lstStyle/>
        <a:p>
          <a:endParaRPr lang="en-GB"/>
        </a:p>
      </dgm:t>
    </dgm:pt>
    <dgm:pt modelId="{997011E3-2025-4810-9555-8D64E97A44A3}" type="sibTrans" cxnId="{BE6E0FFD-3C1C-4ADB-B944-76C1CBDD5D0C}">
      <dgm:prSet/>
      <dgm:spPr/>
      <dgm:t>
        <a:bodyPr/>
        <a:lstStyle/>
        <a:p>
          <a:endParaRPr lang="en-GB"/>
        </a:p>
      </dgm:t>
    </dgm:pt>
    <dgm:pt modelId="{15C781E0-B1B4-447F-8AE0-95DEBF1071D5}">
      <dgm:prSet phldr="0"/>
      <dgm:spPr/>
      <dgm:t>
        <a:bodyPr/>
        <a:lstStyle/>
        <a:p>
          <a:pPr>
            <a:defRPr b="1"/>
          </a:pPr>
          <a:r>
            <a:rPr lang="en-GB" b="1" dirty="0">
              <a:solidFill>
                <a:schemeClr val="bg1"/>
              </a:solidFill>
              <a:latin typeface="Tenorite" pitchFamily="2" charset="0"/>
            </a:rPr>
            <a:t>Platooning</a:t>
          </a:r>
          <a:endParaRPr lang="en-US" b="1" dirty="0">
            <a:solidFill>
              <a:schemeClr val="bg1"/>
            </a:solidFill>
            <a:latin typeface="Tenorite" pitchFamily="2" charset="0"/>
          </a:endParaRPr>
        </a:p>
      </dgm:t>
    </dgm:pt>
    <dgm:pt modelId="{3A6C4D5E-D4D0-4C06-B286-286E9CF901CD}" type="parTrans" cxnId="{9A8DEEB0-B8FB-43F4-BCE6-F3B6FFD2F8F1}">
      <dgm:prSet/>
      <dgm:spPr/>
      <dgm:t>
        <a:bodyPr/>
        <a:lstStyle/>
        <a:p>
          <a:endParaRPr lang="en-GB"/>
        </a:p>
      </dgm:t>
    </dgm:pt>
    <dgm:pt modelId="{7E0671F0-2919-4E2B-83C1-20D6A627011E}" type="sibTrans" cxnId="{9A8DEEB0-B8FB-43F4-BCE6-F3B6FFD2F8F1}">
      <dgm:prSet/>
      <dgm:spPr/>
      <dgm:t>
        <a:bodyPr/>
        <a:lstStyle/>
        <a:p>
          <a:endParaRPr lang="en-GB"/>
        </a:p>
      </dgm:t>
    </dgm:pt>
    <dgm:pt modelId="{DF3FD19E-BDF1-4EF2-A2DA-2F2C6E306D8B}">
      <dgm:prSet phldr="0"/>
      <dgm:spPr/>
      <dgm:t>
        <a:bodyPr/>
        <a:lstStyle/>
        <a:p>
          <a:r>
            <a:rPr lang="en-US" b="0" dirty="0">
              <a:solidFill>
                <a:schemeClr val="bg1"/>
              </a:solidFill>
              <a:latin typeface="Tenorite" pitchFamily="2" charset="0"/>
            </a:rPr>
            <a:t>Gap adaption of trucks</a:t>
          </a:r>
        </a:p>
      </dgm:t>
    </dgm:pt>
    <dgm:pt modelId="{AB828E96-06ED-48BE-A691-EF1FA913FD7F}" type="parTrans" cxnId="{DCB9F60F-D7D9-4229-8AF3-D847C8C265B8}">
      <dgm:prSet/>
      <dgm:spPr/>
      <dgm:t>
        <a:bodyPr/>
        <a:lstStyle/>
        <a:p>
          <a:endParaRPr lang="en-GB"/>
        </a:p>
      </dgm:t>
    </dgm:pt>
    <dgm:pt modelId="{BE982B32-6105-48BC-8C05-513C4BF8FFEF}" type="sibTrans" cxnId="{DCB9F60F-D7D9-4229-8AF3-D847C8C265B8}">
      <dgm:prSet/>
      <dgm:spPr/>
      <dgm:t>
        <a:bodyPr/>
        <a:lstStyle/>
        <a:p>
          <a:endParaRPr lang="en-GB"/>
        </a:p>
      </dgm:t>
    </dgm:pt>
    <dgm:pt modelId="{62392F00-F255-4AF3-8D1D-28E7B16FB901}">
      <dgm:prSet phldr="0"/>
      <dgm:spPr/>
      <dgm:t>
        <a:bodyPr/>
        <a:lstStyle/>
        <a:p>
          <a:pPr>
            <a:defRPr b="1"/>
          </a:pPr>
          <a:r>
            <a:rPr lang="en-GB" b="1" dirty="0">
              <a:solidFill>
                <a:schemeClr val="bg1"/>
              </a:solidFill>
              <a:latin typeface="Tenorite" pitchFamily="2" charset="0"/>
            </a:rPr>
            <a:t>Leader truck decelerating for given seconds</a:t>
          </a:r>
          <a:endParaRPr lang="en-US" b="1" dirty="0">
            <a:solidFill>
              <a:schemeClr val="bg1"/>
            </a:solidFill>
            <a:latin typeface="Tenorite" pitchFamily="2" charset="0"/>
          </a:endParaRPr>
        </a:p>
      </dgm:t>
    </dgm:pt>
    <dgm:pt modelId="{ADC26F40-E1D7-4B3E-8B52-412CF3B99385}" type="parTrans" cxnId="{616E7DA0-2822-418F-8164-F8F5C739E4CB}">
      <dgm:prSet/>
      <dgm:spPr/>
      <dgm:t>
        <a:bodyPr/>
        <a:lstStyle/>
        <a:p>
          <a:endParaRPr lang="en-GB"/>
        </a:p>
      </dgm:t>
    </dgm:pt>
    <dgm:pt modelId="{A6E1E63B-9A30-4E9F-BA63-790FB3FB0BE8}" type="sibTrans" cxnId="{616E7DA0-2822-418F-8164-F8F5C739E4CB}">
      <dgm:prSet/>
      <dgm:spPr/>
      <dgm:t>
        <a:bodyPr/>
        <a:lstStyle/>
        <a:p>
          <a:endParaRPr lang="en-GB"/>
        </a:p>
      </dgm:t>
    </dgm:pt>
    <dgm:pt modelId="{2D8ADDE6-9CE5-4136-A137-8AF037D2DB7E}">
      <dgm:prSet phldrT="[Text]"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Trucks joining the platoon</a:t>
          </a:r>
        </a:p>
      </dgm:t>
    </dgm:pt>
    <dgm:pt modelId="{DD747D54-1ACD-4A97-889B-A612F1B9EA19}" type="parTrans" cxnId="{0EA3D035-1379-46E3-ACAC-5E9D10B024B7}">
      <dgm:prSet/>
      <dgm:spPr/>
      <dgm:t>
        <a:bodyPr/>
        <a:lstStyle/>
        <a:p>
          <a:endParaRPr lang="en-GB"/>
        </a:p>
      </dgm:t>
    </dgm:pt>
    <dgm:pt modelId="{DA114A1C-47DE-4883-8B5C-4390F83EA758}" type="sibTrans" cxnId="{0EA3D035-1379-46E3-ACAC-5E9D10B024B7}">
      <dgm:prSet/>
      <dgm:spPr/>
      <dgm:t>
        <a:bodyPr/>
        <a:lstStyle/>
        <a:p>
          <a:endParaRPr lang="en-GB"/>
        </a:p>
      </dgm:t>
    </dgm:pt>
    <dgm:pt modelId="{BEDF9DB2-4882-4F1D-A3B8-D26557EF0092}">
      <dgm:prSet phldrT="[Text]"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A truck leaving the platoon</a:t>
          </a:r>
        </a:p>
      </dgm:t>
    </dgm:pt>
    <dgm:pt modelId="{3FA30BF7-8AC5-4198-9D5D-4E6A8DEB00C3}" type="parTrans" cxnId="{07A3AA2F-29CB-4A15-BBA9-F4DB7C8C2831}">
      <dgm:prSet/>
      <dgm:spPr/>
      <dgm:t>
        <a:bodyPr/>
        <a:lstStyle/>
        <a:p>
          <a:endParaRPr lang="en-GB"/>
        </a:p>
      </dgm:t>
    </dgm:pt>
    <dgm:pt modelId="{CB587832-4C71-49AB-908B-06AE8146312E}" type="sibTrans" cxnId="{07A3AA2F-29CB-4A15-BBA9-F4DB7C8C2831}">
      <dgm:prSet/>
      <dgm:spPr/>
      <dgm:t>
        <a:bodyPr/>
        <a:lstStyle/>
        <a:p>
          <a:endParaRPr lang="en-GB"/>
        </a:p>
      </dgm:t>
    </dgm:pt>
    <dgm:pt modelId="{D6CCC541-D498-491F-9273-C4EDA834C49B}">
      <dgm:prSet phldrT="[Text]"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Trucks joining the platoon</a:t>
          </a:r>
        </a:p>
      </dgm:t>
    </dgm:pt>
    <dgm:pt modelId="{4A4D1A7E-6494-45EC-A1C8-F0D76777EAA9}" type="parTrans" cxnId="{2FB0B6A5-D99C-4114-BA20-2DCB43EC1284}">
      <dgm:prSet/>
      <dgm:spPr/>
      <dgm:t>
        <a:bodyPr/>
        <a:lstStyle/>
        <a:p>
          <a:endParaRPr lang="en-GB"/>
        </a:p>
      </dgm:t>
    </dgm:pt>
    <dgm:pt modelId="{DED0B974-5FBD-4F65-A406-77E89FA9C2B4}" type="sibTrans" cxnId="{2FB0B6A5-D99C-4114-BA20-2DCB43EC1284}">
      <dgm:prSet/>
      <dgm:spPr/>
      <dgm:t>
        <a:bodyPr/>
        <a:lstStyle/>
        <a:p>
          <a:endParaRPr lang="en-GB"/>
        </a:p>
      </dgm:t>
    </dgm:pt>
    <dgm:pt modelId="{96AE2456-C185-4D21-99BE-8791D0C7A4E4}">
      <dgm:prSet phldrT="[Text]" phldr="0"/>
      <dgm:spPr/>
      <dgm:t>
        <a:bodyPr/>
        <a:lstStyle/>
        <a:p>
          <a:pPr>
            <a:defRPr b="1"/>
          </a:pPr>
          <a:r>
            <a:rPr lang="en-US" b="1" dirty="0">
              <a:solidFill>
                <a:schemeClr val="bg1"/>
              </a:solidFill>
              <a:latin typeface="Tenorite" pitchFamily="2" charset="0"/>
            </a:rPr>
            <a:t>A truck emergency breaking</a:t>
          </a:r>
        </a:p>
      </dgm:t>
    </dgm:pt>
    <dgm:pt modelId="{935ADAB1-62D6-412A-A3FF-74DBFFA4CA89}" type="parTrans" cxnId="{40EC6A6A-D21F-4F2D-AF0E-BE0CDC6F881D}">
      <dgm:prSet/>
      <dgm:spPr/>
      <dgm:t>
        <a:bodyPr/>
        <a:lstStyle/>
        <a:p>
          <a:endParaRPr lang="en-GB"/>
        </a:p>
      </dgm:t>
    </dgm:pt>
    <dgm:pt modelId="{D12B3636-F57F-4AF3-9F0D-B47C10F6480E}" type="sibTrans" cxnId="{40EC6A6A-D21F-4F2D-AF0E-BE0CDC6F881D}">
      <dgm:prSet/>
      <dgm:spPr/>
      <dgm:t>
        <a:bodyPr/>
        <a:lstStyle/>
        <a:p>
          <a:endParaRPr lang="en-GB"/>
        </a:p>
      </dgm:t>
    </dgm:pt>
    <dgm:pt modelId="{FAEDB175-C3B7-4431-9800-43D63B482AE4}">
      <dgm:prSet phldr="0"/>
      <dgm:spPr/>
      <dgm:t>
        <a:bodyPr/>
        <a:lstStyle/>
        <a:p>
          <a:pPr>
            <a:defRPr b="1"/>
          </a:pPr>
          <a:r>
            <a:rPr lang="en-GB" b="1" dirty="0">
              <a:solidFill>
                <a:schemeClr val="bg1"/>
              </a:solidFill>
              <a:latin typeface="Tenorite" pitchFamily="2" charset="0"/>
            </a:rPr>
            <a:t>Leader truck accelerating for given seconds</a:t>
          </a:r>
          <a:endParaRPr lang="en-US" b="1" dirty="0">
            <a:solidFill>
              <a:schemeClr val="bg1"/>
            </a:solidFill>
            <a:latin typeface="Tenorite" pitchFamily="2" charset="0"/>
          </a:endParaRPr>
        </a:p>
      </dgm:t>
    </dgm:pt>
    <dgm:pt modelId="{E2E49FDB-F9C7-4591-B6AC-8DB1D04B5626}" type="sibTrans" cxnId="{3E9C4455-DB84-485D-A838-699C06436521}">
      <dgm:prSet/>
      <dgm:spPr/>
      <dgm:t>
        <a:bodyPr/>
        <a:lstStyle/>
        <a:p>
          <a:endParaRPr lang="en-GB"/>
        </a:p>
      </dgm:t>
    </dgm:pt>
    <dgm:pt modelId="{03DC61B4-3C82-4A7B-AD12-84EC98E6AF32}" type="parTrans" cxnId="{3E9C4455-DB84-485D-A838-699C06436521}">
      <dgm:prSet/>
      <dgm:spPr/>
      <dgm:t>
        <a:bodyPr/>
        <a:lstStyle/>
        <a:p>
          <a:endParaRPr lang="en-GB"/>
        </a:p>
      </dgm:t>
    </dgm:pt>
    <dgm:pt modelId="{6E9F3C9B-13CA-43A8-8836-0B2B41D07DEF}" type="pres">
      <dgm:prSet presAssocID="{05A24E01-5535-46B9-A9A1-A9A07E639A88}" presName="root" presStyleCnt="0">
        <dgm:presLayoutVars>
          <dgm:chMax/>
          <dgm:chPref/>
          <dgm:animLvl val="lvl"/>
        </dgm:presLayoutVars>
      </dgm:prSet>
      <dgm:spPr/>
    </dgm:pt>
    <dgm:pt modelId="{E8AACCBB-6709-4071-B389-3BB226B3A586}" type="pres">
      <dgm:prSet presAssocID="{05A24E01-5535-46B9-A9A1-A9A07E639A88}" presName="divider" presStyleLbl="fgAcc1" presStyleIdx="0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E6F74CED-5217-4282-85F1-1C12DC84731C}" type="pres">
      <dgm:prSet presAssocID="{05A24E01-5535-46B9-A9A1-A9A07E639A88}" presName="nodes" presStyleCnt="0">
        <dgm:presLayoutVars>
          <dgm:chMax/>
          <dgm:chPref/>
          <dgm:animLvl val="lvl"/>
        </dgm:presLayoutVars>
      </dgm:prSet>
      <dgm:spPr/>
    </dgm:pt>
    <dgm:pt modelId="{562982DE-7FF9-40AE-A668-2F56E165D18B}" type="pres">
      <dgm:prSet presAssocID="{58FF46FB-368D-4E9C-A650-0513B8879DA8}" presName="composite" presStyleCnt="0"/>
      <dgm:spPr/>
    </dgm:pt>
    <dgm:pt modelId="{9ECB21FC-C36A-411F-B4B2-7AB135D8B548}" type="pres">
      <dgm:prSet presAssocID="{58FF46FB-368D-4E9C-A650-0513B8879DA8}" presName="ConnectorPoint" presStyleLbl="lnNode1" presStyleIdx="0" presStyleCnt="9"/>
      <dgm:spPr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08BFEC43-F0A2-400D-81B2-C17CD6BB35BF}" type="pres">
      <dgm:prSet presAssocID="{58FF46FB-368D-4E9C-A650-0513B8879DA8}" presName="DropPinPlaceHolder" presStyleCnt="0"/>
      <dgm:spPr/>
    </dgm:pt>
    <dgm:pt modelId="{FD94E8C4-1E31-41FD-9A79-F5B99C5D5082}" type="pres">
      <dgm:prSet presAssocID="{58FF46FB-368D-4E9C-A650-0513B8879DA8}" presName="DropPin" presStyleLbl="alignNode1" presStyleIdx="0" presStyleCnt="9"/>
      <dgm:spPr/>
    </dgm:pt>
    <dgm:pt modelId="{84F50729-8840-44AB-904D-20BF0E80E316}" type="pres">
      <dgm:prSet presAssocID="{58FF46FB-368D-4E9C-A650-0513B8879DA8}" presName="Ellipse" presStyleLbl="fgAcc1" presStyleIdx="1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71CEE169-5775-4C61-9BA6-F731022B761D}" type="pres">
      <dgm:prSet presAssocID="{58FF46FB-368D-4E9C-A650-0513B8879DA8}" presName="L2TextContainer" presStyleLbl="revTx" presStyleIdx="0" presStyleCnt="18">
        <dgm:presLayoutVars>
          <dgm:bulletEnabled val="1"/>
        </dgm:presLayoutVars>
      </dgm:prSet>
      <dgm:spPr/>
    </dgm:pt>
    <dgm:pt modelId="{6BBFF146-F9DB-4ADB-A03F-717957ECC6DE}" type="pres">
      <dgm:prSet presAssocID="{58FF46FB-368D-4E9C-A650-0513B8879DA8}" presName="L1TextContainer" presStyleLbl="revTx" presStyleIdx="1" presStyleCnt="18">
        <dgm:presLayoutVars>
          <dgm:chMax val="1"/>
          <dgm:chPref val="1"/>
          <dgm:bulletEnabled val="1"/>
        </dgm:presLayoutVars>
      </dgm:prSet>
      <dgm:spPr/>
    </dgm:pt>
    <dgm:pt modelId="{76DF0034-DB42-40F7-87B0-AF364BEAACE8}" type="pres">
      <dgm:prSet presAssocID="{58FF46FB-368D-4E9C-A650-0513B8879DA8}" presName="ConnectLine" presStyleLbl="sibTrans1D1" presStyleIdx="0" presStyleCnt="9"/>
      <dgm:spPr>
        <a:noFill/>
        <a:ln w="12700" cap="flat" cmpd="sng" algn="ctr">
          <a:solidFill>
            <a:schemeClr val="accent2">
              <a:shade val="90000"/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E5205798-1792-4521-AABC-D14C09D39095}" type="pres">
      <dgm:prSet presAssocID="{58FF46FB-368D-4E9C-A650-0513B8879DA8}" presName="EmptyPlaceHolder" presStyleCnt="0"/>
      <dgm:spPr/>
    </dgm:pt>
    <dgm:pt modelId="{1D3DEFB0-399D-4AEC-8857-691709847EE7}" type="pres">
      <dgm:prSet presAssocID="{CFA40740-0682-470C-AD5A-CFF53CD12BD2}" presName="spaceBetweenRectangles" presStyleCnt="0"/>
      <dgm:spPr/>
    </dgm:pt>
    <dgm:pt modelId="{39B3FA40-5597-4295-B4D2-CC22FCAA140F}" type="pres">
      <dgm:prSet presAssocID="{D1E2629C-675F-4961-AA98-179A6CE757A3}" presName="composite" presStyleCnt="0"/>
      <dgm:spPr/>
    </dgm:pt>
    <dgm:pt modelId="{72C28868-4A3F-4CA4-8477-EDB8B7DD3B95}" type="pres">
      <dgm:prSet presAssocID="{D1E2629C-675F-4961-AA98-179A6CE757A3}" presName="ConnectorPoint" presStyleLbl="lnNode1" presStyleIdx="1" presStyleCnt="9"/>
      <dgm:spPr>
        <a:solidFill>
          <a:schemeClr val="accent2">
            <a:shade val="90000"/>
            <a:hueOff val="3840"/>
            <a:satOff val="1385"/>
            <a:lumOff val="1188"/>
            <a:alphaOff val="-625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2F4A3D92-FA36-4922-80E9-282994E9F29B}" type="pres">
      <dgm:prSet presAssocID="{D1E2629C-675F-4961-AA98-179A6CE757A3}" presName="DropPinPlaceHolder" presStyleCnt="0"/>
      <dgm:spPr/>
    </dgm:pt>
    <dgm:pt modelId="{64F547B5-874B-4C40-A972-B1E06B61FC2D}" type="pres">
      <dgm:prSet presAssocID="{D1E2629C-675F-4961-AA98-179A6CE757A3}" presName="DropPin" presStyleLbl="alignNode1" presStyleIdx="1" presStyleCnt="9"/>
      <dgm:spPr/>
    </dgm:pt>
    <dgm:pt modelId="{33BD4C51-87BC-478F-A90C-4AFC4E5D3D69}" type="pres">
      <dgm:prSet presAssocID="{D1E2629C-675F-4961-AA98-179A6CE757A3}" presName="Ellipse" presStyleLbl="fgAcc1" presStyleIdx="2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89053E09-54D6-4D91-AB17-B94FECE17AC0}" type="pres">
      <dgm:prSet presAssocID="{D1E2629C-675F-4961-AA98-179A6CE757A3}" presName="L2TextContainer" presStyleLbl="revTx" presStyleIdx="2" presStyleCnt="18">
        <dgm:presLayoutVars>
          <dgm:bulletEnabled val="1"/>
        </dgm:presLayoutVars>
      </dgm:prSet>
      <dgm:spPr/>
    </dgm:pt>
    <dgm:pt modelId="{695319F7-254B-406C-929F-0B16D15115B3}" type="pres">
      <dgm:prSet presAssocID="{D1E2629C-675F-4961-AA98-179A6CE757A3}" presName="L1TextContainer" presStyleLbl="revTx" presStyleIdx="3" presStyleCnt="18">
        <dgm:presLayoutVars>
          <dgm:chMax val="1"/>
          <dgm:chPref val="1"/>
          <dgm:bulletEnabled val="1"/>
        </dgm:presLayoutVars>
      </dgm:prSet>
      <dgm:spPr/>
    </dgm:pt>
    <dgm:pt modelId="{B81B34D1-2DD0-48D8-9645-EE24838250B1}" type="pres">
      <dgm:prSet presAssocID="{D1E2629C-675F-4961-AA98-179A6CE757A3}" presName="ConnectLine" presStyleLbl="sibTrans1D1" presStyleIdx="1" presStyleCnt="9"/>
      <dgm:spPr>
        <a:noFill/>
        <a:ln w="12700" cap="flat" cmpd="sng" algn="ctr">
          <a:solidFill>
            <a:schemeClr val="accent2">
              <a:shade val="90000"/>
              <a:hueOff val="3840"/>
              <a:satOff val="1385"/>
              <a:lumOff val="1188"/>
              <a:alphaOff val="0"/>
            </a:schemeClr>
          </a:solidFill>
          <a:prstDash val="dash"/>
          <a:miter lim="800000"/>
        </a:ln>
        <a:effectLst/>
      </dgm:spPr>
    </dgm:pt>
    <dgm:pt modelId="{9D60DAFB-63CA-4E9E-B374-F5DAA896A9AF}" type="pres">
      <dgm:prSet presAssocID="{D1E2629C-675F-4961-AA98-179A6CE757A3}" presName="EmptyPlaceHolder" presStyleCnt="0"/>
      <dgm:spPr/>
    </dgm:pt>
    <dgm:pt modelId="{0828A118-DCD1-48A4-9386-11103B54E276}" type="pres">
      <dgm:prSet presAssocID="{997011E3-2025-4810-9555-8D64E97A44A3}" presName="spaceBetweenRectangles" presStyleCnt="0"/>
      <dgm:spPr/>
    </dgm:pt>
    <dgm:pt modelId="{85582F24-86BA-4C07-9C89-B649A46A2EDF}" type="pres">
      <dgm:prSet presAssocID="{15C781E0-B1B4-447F-8AE0-95DEBF1071D5}" presName="composite" presStyleCnt="0"/>
      <dgm:spPr/>
    </dgm:pt>
    <dgm:pt modelId="{CA5920E6-8307-4DC4-A281-CEFEA8281941}" type="pres">
      <dgm:prSet presAssocID="{15C781E0-B1B4-447F-8AE0-95DEBF1071D5}" presName="ConnectorPoint" presStyleLbl="lnNode1" presStyleIdx="2" presStyleCnt="9"/>
      <dgm:spPr>
        <a:solidFill>
          <a:schemeClr val="accent2">
            <a:shade val="90000"/>
            <a:hueOff val="7680"/>
            <a:satOff val="2770"/>
            <a:lumOff val="2376"/>
            <a:alphaOff val="-125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1A02A66A-5675-4329-B422-320D4B191402}" type="pres">
      <dgm:prSet presAssocID="{15C781E0-B1B4-447F-8AE0-95DEBF1071D5}" presName="DropPinPlaceHolder" presStyleCnt="0"/>
      <dgm:spPr/>
    </dgm:pt>
    <dgm:pt modelId="{5EC78DBA-9E58-47DF-918C-D78314C4CC41}" type="pres">
      <dgm:prSet presAssocID="{15C781E0-B1B4-447F-8AE0-95DEBF1071D5}" presName="DropPin" presStyleLbl="alignNode1" presStyleIdx="2" presStyleCnt="9"/>
      <dgm:spPr/>
    </dgm:pt>
    <dgm:pt modelId="{08998326-AF07-479C-A4DC-5B2F3AAE92E7}" type="pres">
      <dgm:prSet presAssocID="{15C781E0-B1B4-447F-8AE0-95DEBF1071D5}" presName="Ellipse" presStyleLbl="fgAcc1" presStyleIdx="3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BC7717E6-5E0C-4C05-93F7-84DACC9AF25A}" type="pres">
      <dgm:prSet presAssocID="{15C781E0-B1B4-447F-8AE0-95DEBF1071D5}" presName="L2TextContainer" presStyleLbl="revTx" presStyleIdx="4" presStyleCnt="18">
        <dgm:presLayoutVars>
          <dgm:bulletEnabled val="1"/>
        </dgm:presLayoutVars>
      </dgm:prSet>
      <dgm:spPr/>
    </dgm:pt>
    <dgm:pt modelId="{7DDBBC88-0844-48EC-9A86-B45E2EF57F9F}" type="pres">
      <dgm:prSet presAssocID="{15C781E0-B1B4-447F-8AE0-95DEBF1071D5}" presName="L1TextContainer" presStyleLbl="revTx" presStyleIdx="5" presStyleCnt="18" custScaleX="85387" custLinFactNeighborX="0">
        <dgm:presLayoutVars>
          <dgm:chMax val="1"/>
          <dgm:chPref val="1"/>
          <dgm:bulletEnabled val="1"/>
        </dgm:presLayoutVars>
      </dgm:prSet>
      <dgm:spPr/>
    </dgm:pt>
    <dgm:pt modelId="{BB1201EB-78EA-41BB-B9BB-5BA3F332FBF2}" type="pres">
      <dgm:prSet presAssocID="{15C781E0-B1B4-447F-8AE0-95DEBF1071D5}" presName="ConnectLine" presStyleLbl="sibTrans1D1" presStyleIdx="2" presStyleCnt="9"/>
      <dgm:spPr>
        <a:noFill/>
        <a:ln w="12700" cap="flat" cmpd="sng" algn="ctr">
          <a:solidFill>
            <a:schemeClr val="accent2">
              <a:shade val="90000"/>
              <a:hueOff val="7680"/>
              <a:satOff val="2770"/>
              <a:lumOff val="2376"/>
              <a:alphaOff val="0"/>
            </a:schemeClr>
          </a:solidFill>
          <a:prstDash val="dash"/>
          <a:miter lim="800000"/>
        </a:ln>
        <a:effectLst/>
      </dgm:spPr>
    </dgm:pt>
    <dgm:pt modelId="{082D6A83-DC40-488C-94EF-B8F782D7736E}" type="pres">
      <dgm:prSet presAssocID="{15C781E0-B1B4-447F-8AE0-95DEBF1071D5}" presName="EmptyPlaceHolder" presStyleCnt="0"/>
      <dgm:spPr/>
    </dgm:pt>
    <dgm:pt modelId="{AE8A1D0C-C886-441E-A78C-D8F2FF271F7F}" type="pres">
      <dgm:prSet presAssocID="{7E0671F0-2919-4E2B-83C1-20D6A627011E}" presName="spaceBetweenRectangles" presStyleCnt="0"/>
      <dgm:spPr/>
    </dgm:pt>
    <dgm:pt modelId="{BCF32293-A0EB-47D7-86C7-CBF07018E182}" type="pres">
      <dgm:prSet presAssocID="{FAEDB175-C3B7-4431-9800-43D63B482AE4}" presName="composite" presStyleCnt="0"/>
      <dgm:spPr/>
    </dgm:pt>
    <dgm:pt modelId="{A734079E-6F37-40DD-9AAE-D5E93FB4BFBE}" type="pres">
      <dgm:prSet presAssocID="{FAEDB175-C3B7-4431-9800-43D63B482AE4}" presName="ConnectorPoint" presStyleLbl="lnNode1" presStyleIdx="3" presStyleCnt="9"/>
      <dgm:spPr>
        <a:solidFill>
          <a:schemeClr val="accent2">
            <a:shade val="90000"/>
            <a:hueOff val="11521"/>
            <a:satOff val="4154"/>
            <a:lumOff val="3563"/>
            <a:alphaOff val="-1875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3CDCB16D-D565-4083-8E4E-DBC279847AEB}" type="pres">
      <dgm:prSet presAssocID="{FAEDB175-C3B7-4431-9800-43D63B482AE4}" presName="DropPinPlaceHolder" presStyleCnt="0"/>
      <dgm:spPr/>
    </dgm:pt>
    <dgm:pt modelId="{21F550A7-2E5C-4EF5-8319-D604B7A9370E}" type="pres">
      <dgm:prSet presAssocID="{FAEDB175-C3B7-4431-9800-43D63B482AE4}" presName="DropPin" presStyleLbl="alignNode1" presStyleIdx="3" presStyleCnt="9"/>
      <dgm:spPr/>
    </dgm:pt>
    <dgm:pt modelId="{6E477ADB-4718-4504-8E29-95E0058E1B82}" type="pres">
      <dgm:prSet presAssocID="{FAEDB175-C3B7-4431-9800-43D63B482AE4}" presName="Ellipse" presStyleLbl="fgAcc1" presStyleIdx="4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ED174551-578B-431F-8676-47DA0F1077C4}" type="pres">
      <dgm:prSet presAssocID="{FAEDB175-C3B7-4431-9800-43D63B482AE4}" presName="L2TextContainer" presStyleLbl="revTx" presStyleIdx="6" presStyleCnt="18">
        <dgm:presLayoutVars>
          <dgm:bulletEnabled val="1"/>
        </dgm:presLayoutVars>
      </dgm:prSet>
      <dgm:spPr/>
    </dgm:pt>
    <dgm:pt modelId="{AF2A9A1D-7BE4-4423-BF67-B4EDBD525665}" type="pres">
      <dgm:prSet presAssocID="{FAEDB175-C3B7-4431-9800-43D63B482AE4}" presName="L1TextContainer" presStyleLbl="revTx" presStyleIdx="7" presStyleCnt="18" custScaleX="85387">
        <dgm:presLayoutVars>
          <dgm:chMax val="1"/>
          <dgm:chPref val="1"/>
          <dgm:bulletEnabled val="1"/>
        </dgm:presLayoutVars>
      </dgm:prSet>
      <dgm:spPr/>
    </dgm:pt>
    <dgm:pt modelId="{FC305A3B-2BC0-4979-9C33-4326768A3768}" type="pres">
      <dgm:prSet presAssocID="{FAEDB175-C3B7-4431-9800-43D63B482AE4}" presName="ConnectLine" presStyleLbl="sibTrans1D1" presStyleIdx="3" presStyleCnt="9"/>
      <dgm:spPr>
        <a:noFill/>
        <a:ln w="12700" cap="flat" cmpd="sng" algn="ctr">
          <a:solidFill>
            <a:schemeClr val="accent2">
              <a:shade val="90000"/>
              <a:hueOff val="11521"/>
              <a:satOff val="4154"/>
              <a:lumOff val="3563"/>
              <a:alphaOff val="0"/>
            </a:schemeClr>
          </a:solidFill>
          <a:prstDash val="dash"/>
          <a:miter lim="800000"/>
        </a:ln>
        <a:effectLst/>
      </dgm:spPr>
    </dgm:pt>
    <dgm:pt modelId="{43FB7264-25AC-43CD-8AEE-C47AD8E919AC}" type="pres">
      <dgm:prSet presAssocID="{FAEDB175-C3B7-4431-9800-43D63B482AE4}" presName="EmptyPlaceHolder" presStyleCnt="0"/>
      <dgm:spPr/>
    </dgm:pt>
    <dgm:pt modelId="{6911E362-96E1-4856-A108-74B9AB93A036}" type="pres">
      <dgm:prSet presAssocID="{E2E49FDB-F9C7-4591-B6AC-8DB1D04B5626}" presName="spaceBetweenRectangles" presStyleCnt="0"/>
      <dgm:spPr/>
    </dgm:pt>
    <dgm:pt modelId="{7B3830AF-3882-4D5C-8A5B-1326D61B4575}" type="pres">
      <dgm:prSet presAssocID="{62392F00-F255-4AF3-8D1D-28E7B16FB901}" presName="composite" presStyleCnt="0"/>
      <dgm:spPr/>
    </dgm:pt>
    <dgm:pt modelId="{319DA638-629E-41D6-B4E4-E9A7C975D35F}" type="pres">
      <dgm:prSet presAssocID="{62392F00-F255-4AF3-8D1D-28E7B16FB901}" presName="ConnectorPoint" presStyleLbl="lnNode1" presStyleIdx="4" presStyleCnt="9"/>
      <dgm:spPr>
        <a:solidFill>
          <a:schemeClr val="accent2">
            <a:shade val="90000"/>
            <a:hueOff val="15361"/>
            <a:satOff val="5539"/>
            <a:lumOff val="4751"/>
            <a:alphaOff val="-250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14EEAB6E-0191-4A3B-944D-5A243D60BE48}" type="pres">
      <dgm:prSet presAssocID="{62392F00-F255-4AF3-8D1D-28E7B16FB901}" presName="DropPinPlaceHolder" presStyleCnt="0"/>
      <dgm:spPr/>
    </dgm:pt>
    <dgm:pt modelId="{F8E11A65-A06B-4CD0-8842-AE02C86D03C9}" type="pres">
      <dgm:prSet presAssocID="{62392F00-F255-4AF3-8D1D-28E7B16FB901}" presName="DropPin" presStyleLbl="alignNode1" presStyleIdx="4" presStyleCnt="9"/>
      <dgm:spPr/>
    </dgm:pt>
    <dgm:pt modelId="{5B49AD13-B87C-4E2D-B475-09035D4E4E39}" type="pres">
      <dgm:prSet presAssocID="{62392F00-F255-4AF3-8D1D-28E7B16FB901}" presName="Ellipse" presStyleLbl="fgAcc1" presStyleIdx="5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E845C614-626D-4F73-8768-6B031A818C32}" type="pres">
      <dgm:prSet presAssocID="{62392F00-F255-4AF3-8D1D-28E7B16FB901}" presName="L2TextContainer" presStyleLbl="revTx" presStyleIdx="8" presStyleCnt="18">
        <dgm:presLayoutVars>
          <dgm:bulletEnabled val="1"/>
        </dgm:presLayoutVars>
      </dgm:prSet>
      <dgm:spPr/>
    </dgm:pt>
    <dgm:pt modelId="{3120771C-663E-4DC0-8FA1-155ED7A2D49E}" type="pres">
      <dgm:prSet presAssocID="{62392F00-F255-4AF3-8D1D-28E7B16FB901}" presName="L1TextContainer" presStyleLbl="revTx" presStyleIdx="9" presStyleCnt="18" custScaleX="85387">
        <dgm:presLayoutVars>
          <dgm:chMax val="1"/>
          <dgm:chPref val="1"/>
          <dgm:bulletEnabled val="1"/>
        </dgm:presLayoutVars>
      </dgm:prSet>
      <dgm:spPr/>
    </dgm:pt>
    <dgm:pt modelId="{8D0B9183-EC2D-4F52-AA73-A13751E491FC}" type="pres">
      <dgm:prSet presAssocID="{62392F00-F255-4AF3-8D1D-28E7B16FB901}" presName="ConnectLine" presStyleLbl="sibTrans1D1" presStyleIdx="4" presStyleCnt="9"/>
      <dgm:spPr>
        <a:noFill/>
        <a:ln w="12700" cap="flat" cmpd="sng" algn="ctr">
          <a:solidFill>
            <a:schemeClr val="accent2">
              <a:shade val="90000"/>
              <a:hueOff val="15361"/>
              <a:satOff val="5539"/>
              <a:lumOff val="4751"/>
              <a:alphaOff val="0"/>
            </a:schemeClr>
          </a:solidFill>
          <a:prstDash val="dash"/>
          <a:miter lim="800000"/>
        </a:ln>
        <a:effectLst/>
      </dgm:spPr>
    </dgm:pt>
    <dgm:pt modelId="{F2C2DBBD-1BD4-4625-9FFF-501CB6DBC53F}" type="pres">
      <dgm:prSet presAssocID="{62392F00-F255-4AF3-8D1D-28E7B16FB901}" presName="EmptyPlaceHolder" presStyleCnt="0"/>
      <dgm:spPr/>
    </dgm:pt>
    <dgm:pt modelId="{3D153182-6FF6-4A41-9316-4EEE02ED2C4B}" type="pres">
      <dgm:prSet presAssocID="{A6E1E63B-9A30-4E9F-BA63-790FB3FB0BE8}" presName="spaceBetweenRectangles" presStyleCnt="0"/>
      <dgm:spPr/>
    </dgm:pt>
    <dgm:pt modelId="{32922121-313B-4F9B-929F-D0C995DAA56A}" type="pres">
      <dgm:prSet presAssocID="{2D8ADDE6-9CE5-4136-A137-8AF037D2DB7E}" presName="composite" presStyleCnt="0"/>
      <dgm:spPr/>
    </dgm:pt>
    <dgm:pt modelId="{EA7BDA73-3D2F-49FA-8C52-01788E7EE51E}" type="pres">
      <dgm:prSet presAssocID="{2D8ADDE6-9CE5-4136-A137-8AF037D2DB7E}" presName="ConnectorPoint" presStyleLbl="lnNode1" presStyleIdx="5" presStyleCnt="9"/>
      <dgm:spPr>
        <a:solidFill>
          <a:schemeClr val="accent2">
            <a:shade val="90000"/>
            <a:hueOff val="19201"/>
            <a:satOff val="6924"/>
            <a:lumOff val="5939"/>
            <a:alphaOff val="-3125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C9469300-F4B3-4102-A1E5-917B457786D6}" type="pres">
      <dgm:prSet presAssocID="{2D8ADDE6-9CE5-4136-A137-8AF037D2DB7E}" presName="DropPinPlaceHolder" presStyleCnt="0"/>
      <dgm:spPr/>
    </dgm:pt>
    <dgm:pt modelId="{B3376958-802C-413E-B6F4-1D50DD7DBF16}" type="pres">
      <dgm:prSet presAssocID="{2D8ADDE6-9CE5-4136-A137-8AF037D2DB7E}" presName="DropPin" presStyleLbl="alignNode1" presStyleIdx="5" presStyleCnt="9"/>
      <dgm:spPr/>
    </dgm:pt>
    <dgm:pt modelId="{0F844C30-3608-45D2-B9AD-17064B5AF89F}" type="pres">
      <dgm:prSet presAssocID="{2D8ADDE6-9CE5-4136-A137-8AF037D2DB7E}" presName="Ellipse" presStyleLbl="fgAcc1" presStyleIdx="6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23877303-914B-4557-9DB0-C72E4815BFCA}" type="pres">
      <dgm:prSet presAssocID="{2D8ADDE6-9CE5-4136-A137-8AF037D2DB7E}" presName="L2TextContainer" presStyleLbl="revTx" presStyleIdx="10" presStyleCnt="18">
        <dgm:presLayoutVars>
          <dgm:bulletEnabled val="1"/>
        </dgm:presLayoutVars>
      </dgm:prSet>
      <dgm:spPr/>
    </dgm:pt>
    <dgm:pt modelId="{6138A909-AE14-468D-81A5-D10DAAE10213}" type="pres">
      <dgm:prSet presAssocID="{2D8ADDE6-9CE5-4136-A137-8AF037D2DB7E}" presName="L1TextContainer" presStyleLbl="revTx" presStyleIdx="11" presStyleCnt="18">
        <dgm:presLayoutVars>
          <dgm:chMax val="1"/>
          <dgm:chPref val="1"/>
          <dgm:bulletEnabled val="1"/>
        </dgm:presLayoutVars>
      </dgm:prSet>
      <dgm:spPr/>
    </dgm:pt>
    <dgm:pt modelId="{D63C42BA-354F-43B0-88C0-8C80F69A7762}" type="pres">
      <dgm:prSet presAssocID="{2D8ADDE6-9CE5-4136-A137-8AF037D2DB7E}" presName="ConnectLine" presStyleLbl="sibTrans1D1" presStyleIdx="5" presStyleCnt="9"/>
      <dgm:spPr>
        <a:noFill/>
        <a:ln w="12700" cap="flat" cmpd="sng" algn="ctr">
          <a:solidFill>
            <a:schemeClr val="accent2">
              <a:shade val="90000"/>
              <a:hueOff val="19201"/>
              <a:satOff val="6924"/>
              <a:lumOff val="5939"/>
              <a:alphaOff val="0"/>
            </a:schemeClr>
          </a:solidFill>
          <a:prstDash val="dash"/>
          <a:miter lim="800000"/>
        </a:ln>
        <a:effectLst/>
      </dgm:spPr>
    </dgm:pt>
    <dgm:pt modelId="{8BAE95E6-4028-4F92-A2CD-8738F69BD3F1}" type="pres">
      <dgm:prSet presAssocID="{2D8ADDE6-9CE5-4136-A137-8AF037D2DB7E}" presName="EmptyPlaceHolder" presStyleCnt="0"/>
      <dgm:spPr/>
    </dgm:pt>
    <dgm:pt modelId="{6753F8A4-7B3A-49CD-8F12-0C124AE65DCF}" type="pres">
      <dgm:prSet presAssocID="{DA114A1C-47DE-4883-8B5C-4390F83EA758}" presName="spaceBetweenRectangles" presStyleCnt="0"/>
      <dgm:spPr/>
    </dgm:pt>
    <dgm:pt modelId="{57909E1D-4BDC-4FAE-B14F-7C9CF0F068EB}" type="pres">
      <dgm:prSet presAssocID="{BEDF9DB2-4882-4F1D-A3B8-D26557EF0092}" presName="composite" presStyleCnt="0"/>
      <dgm:spPr/>
    </dgm:pt>
    <dgm:pt modelId="{9FBA09EE-2316-4ABC-8858-7AAC5E735433}" type="pres">
      <dgm:prSet presAssocID="{BEDF9DB2-4882-4F1D-A3B8-D26557EF0092}" presName="ConnectorPoint" presStyleLbl="lnNode1" presStyleIdx="6" presStyleCnt="9"/>
      <dgm:spPr>
        <a:solidFill>
          <a:schemeClr val="accent2">
            <a:shade val="90000"/>
            <a:hueOff val="23041"/>
            <a:satOff val="8309"/>
            <a:lumOff val="7127"/>
            <a:alphaOff val="-375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09AD7E24-F789-48E2-BB1B-102358A6FDB3}" type="pres">
      <dgm:prSet presAssocID="{BEDF9DB2-4882-4F1D-A3B8-D26557EF0092}" presName="DropPinPlaceHolder" presStyleCnt="0"/>
      <dgm:spPr/>
    </dgm:pt>
    <dgm:pt modelId="{E1BD235A-BFB1-4552-8A52-8CC1ABE32B75}" type="pres">
      <dgm:prSet presAssocID="{BEDF9DB2-4882-4F1D-A3B8-D26557EF0092}" presName="DropPin" presStyleLbl="alignNode1" presStyleIdx="6" presStyleCnt="9"/>
      <dgm:spPr/>
    </dgm:pt>
    <dgm:pt modelId="{0EDCFB4F-A3AA-44E4-A9EE-E57F614AB9FA}" type="pres">
      <dgm:prSet presAssocID="{BEDF9DB2-4882-4F1D-A3B8-D26557EF0092}" presName="Ellipse" presStyleLbl="fgAcc1" presStyleIdx="7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D428958C-FDF6-4994-AB1F-C76C58CAF72C}" type="pres">
      <dgm:prSet presAssocID="{BEDF9DB2-4882-4F1D-A3B8-D26557EF0092}" presName="L2TextContainer" presStyleLbl="revTx" presStyleIdx="12" presStyleCnt="18">
        <dgm:presLayoutVars>
          <dgm:bulletEnabled val="1"/>
        </dgm:presLayoutVars>
      </dgm:prSet>
      <dgm:spPr/>
    </dgm:pt>
    <dgm:pt modelId="{8F6EA5A9-9D7A-4469-809E-DA0B861B8125}" type="pres">
      <dgm:prSet presAssocID="{BEDF9DB2-4882-4F1D-A3B8-D26557EF0092}" presName="L1TextContainer" presStyleLbl="revTx" presStyleIdx="13" presStyleCnt="18">
        <dgm:presLayoutVars>
          <dgm:chMax val="1"/>
          <dgm:chPref val="1"/>
          <dgm:bulletEnabled val="1"/>
        </dgm:presLayoutVars>
      </dgm:prSet>
      <dgm:spPr/>
    </dgm:pt>
    <dgm:pt modelId="{849BC11A-1C56-4CFD-9F6E-5E8B0CA0E7D9}" type="pres">
      <dgm:prSet presAssocID="{BEDF9DB2-4882-4F1D-A3B8-D26557EF0092}" presName="ConnectLine" presStyleLbl="sibTrans1D1" presStyleIdx="6" presStyleCnt="9"/>
      <dgm:spPr>
        <a:noFill/>
        <a:ln w="12700" cap="flat" cmpd="sng" algn="ctr">
          <a:solidFill>
            <a:schemeClr val="accent2">
              <a:shade val="90000"/>
              <a:hueOff val="23041"/>
              <a:satOff val="8309"/>
              <a:lumOff val="7127"/>
              <a:alphaOff val="0"/>
            </a:schemeClr>
          </a:solidFill>
          <a:prstDash val="dash"/>
          <a:miter lim="800000"/>
        </a:ln>
        <a:effectLst/>
      </dgm:spPr>
    </dgm:pt>
    <dgm:pt modelId="{6CCB9654-1917-436E-AB98-177DD82DDC53}" type="pres">
      <dgm:prSet presAssocID="{BEDF9DB2-4882-4F1D-A3B8-D26557EF0092}" presName="EmptyPlaceHolder" presStyleCnt="0"/>
      <dgm:spPr/>
    </dgm:pt>
    <dgm:pt modelId="{41D5F5A4-CBC0-4222-B51B-0148F1A81272}" type="pres">
      <dgm:prSet presAssocID="{CB587832-4C71-49AB-908B-06AE8146312E}" presName="spaceBetweenRectangles" presStyleCnt="0"/>
      <dgm:spPr/>
    </dgm:pt>
    <dgm:pt modelId="{61F3BD98-7597-482B-A313-0E8E727041DB}" type="pres">
      <dgm:prSet presAssocID="{D6CCC541-D498-491F-9273-C4EDA834C49B}" presName="composite" presStyleCnt="0"/>
      <dgm:spPr/>
    </dgm:pt>
    <dgm:pt modelId="{A2C237FB-38F3-4CEF-ADCD-CF6790469692}" type="pres">
      <dgm:prSet presAssocID="{D6CCC541-D498-491F-9273-C4EDA834C49B}" presName="ConnectorPoint" presStyleLbl="lnNode1" presStyleIdx="7" presStyleCnt="9"/>
      <dgm:spPr>
        <a:solidFill>
          <a:schemeClr val="accent2">
            <a:shade val="90000"/>
            <a:hueOff val="26881"/>
            <a:satOff val="9693"/>
            <a:lumOff val="8314"/>
            <a:alphaOff val="-4375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F583CFA4-A5F0-467D-AD9E-473978A6D6AD}" type="pres">
      <dgm:prSet presAssocID="{D6CCC541-D498-491F-9273-C4EDA834C49B}" presName="DropPinPlaceHolder" presStyleCnt="0"/>
      <dgm:spPr/>
    </dgm:pt>
    <dgm:pt modelId="{2DEACBB7-D10A-4F72-9FBC-92F8B018E4C8}" type="pres">
      <dgm:prSet presAssocID="{D6CCC541-D498-491F-9273-C4EDA834C49B}" presName="DropPin" presStyleLbl="alignNode1" presStyleIdx="7" presStyleCnt="9"/>
      <dgm:spPr/>
    </dgm:pt>
    <dgm:pt modelId="{AB6451AF-0756-46F5-93FE-2920C551B929}" type="pres">
      <dgm:prSet presAssocID="{D6CCC541-D498-491F-9273-C4EDA834C49B}" presName="Ellipse" presStyleLbl="fgAcc1" presStyleIdx="8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D7266B83-B1E0-43F1-A265-800CA5EE6A8D}" type="pres">
      <dgm:prSet presAssocID="{D6CCC541-D498-491F-9273-C4EDA834C49B}" presName="L2TextContainer" presStyleLbl="revTx" presStyleIdx="14" presStyleCnt="18">
        <dgm:presLayoutVars>
          <dgm:bulletEnabled val="1"/>
        </dgm:presLayoutVars>
      </dgm:prSet>
      <dgm:spPr/>
    </dgm:pt>
    <dgm:pt modelId="{8812917B-DFF0-43FD-82D3-1383E4AEA5E9}" type="pres">
      <dgm:prSet presAssocID="{D6CCC541-D498-491F-9273-C4EDA834C49B}" presName="L1TextContainer" presStyleLbl="revTx" presStyleIdx="15" presStyleCnt="18">
        <dgm:presLayoutVars>
          <dgm:chMax val="1"/>
          <dgm:chPref val="1"/>
          <dgm:bulletEnabled val="1"/>
        </dgm:presLayoutVars>
      </dgm:prSet>
      <dgm:spPr/>
    </dgm:pt>
    <dgm:pt modelId="{43D2AD5E-E711-48A9-A9AC-B5719B5CDC20}" type="pres">
      <dgm:prSet presAssocID="{D6CCC541-D498-491F-9273-C4EDA834C49B}" presName="ConnectLine" presStyleLbl="sibTrans1D1" presStyleIdx="7" presStyleCnt="9"/>
      <dgm:spPr>
        <a:noFill/>
        <a:ln w="12700" cap="flat" cmpd="sng" algn="ctr">
          <a:solidFill>
            <a:schemeClr val="accent2">
              <a:shade val="90000"/>
              <a:hueOff val="26881"/>
              <a:satOff val="9693"/>
              <a:lumOff val="8314"/>
              <a:alphaOff val="0"/>
            </a:schemeClr>
          </a:solidFill>
          <a:prstDash val="dash"/>
          <a:miter lim="800000"/>
        </a:ln>
        <a:effectLst/>
      </dgm:spPr>
    </dgm:pt>
    <dgm:pt modelId="{A25AF76A-6A47-4F03-9F99-28289D45C048}" type="pres">
      <dgm:prSet presAssocID="{D6CCC541-D498-491F-9273-C4EDA834C49B}" presName="EmptyPlaceHolder" presStyleCnt="0"/>
      <dgm:spPr/>
    </dgm:pt>
    <dgm:pt modelId="{61CDC6F6-A326-4D85-A266-7DCDDFC348AE}" type="pres">
      <dgm:prSet presAssocID="{DED0B974-5FBD-4F65-A406-77E89FA9C2B4}" presName="spaceBetweenRectangles" presStyleCnt="0"/>
      <dgm:spPr/>
    </dgm:pt>
    <dgm:pt modelId="{17269DCA-5C17-4BCE-AD81-D46CA0465484}" type="pres">
      <dgm:prSet presAssocID="{96AE2456-C185-4D21-99BE-8791D0C7A4E4}" presName="composite" presStyleCnt="0"/>
      <dgm:spPr/>
    </dgm:pt>
    <dgm:pt modelId="{48B63957-0821-41A0-A7D1-D53D6EC541BD}" type="pres">
      <dgm:prSet presAssocID="{96AE2456-C185-4D21-99BE-8791D0C7A4E4}" presName="ConnectorPoint" presStyleLbl="lnNode1" presStyleIdx="8" presStyleCnt="9"/>
      <dgm:spPr>
        <a:solidFill>
          <a:schemeClr val="accent2">
            <a:shade val="90000"/>
            <a:hueOff val="30721"/>
            <a:satOff val="11078"/>
            <a:lumOff val="9502"/>
            <a:alphaOff val="-500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B8574A49-5FC0-4B1E-8538-6704C0770B0D}" type="pres">
      <dgm:prSet presAssocID="{96AE2456-C185-4D21-99BE-8791D0C7A4E4}" presName="DropPinPlaceHolder" presStyleCnt="0"/>
      <dgm:spPr/>
    </dgm:pt>
    <dgm:pt modelId="{2E1841F6-6946-49D7-97C3-A760327E68AA}" type="pres">
      <dgm:prSet presAssocID="{96AE2456-C185-4D21-99BE-8791D0C7A4E4}" presName="DropPin" presStyleLbl="alignNode1" presStyleIdx="8" presStyleCnt="9"/>
      <dgm:spPr/>
    </dgm:pt>
    <dgm:pt modelId="{5F50A3ED-6F5A-4FA7-816B-19996F82F8F1}" type="pres">
      <dgm:prSet presAssocID="{96AE2456-C185-4D21-99BE-8791D0C7A4E4}" presName="Ellipse" presStyleLbl="fgAcc1" presStyleIdx="9" presStyleCnt="10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F8651C16-154F-4DCB-9DE6-1CFED2CBE223}" type="pres">
      <dgm:prSet presAssocID="{96AE2456-C185-4D21-99BE-8791D0C7A4E4}" presName="L2TextContainer" presStyleLbl="revTx" presStyleIdx="16" presStyleCnt="18">
        <dgm:presLayoutVars>
          <dgm:bulletEnabled val="1"/>
        </dgm:presLayoutVars>
      </dgm:prSet>
      <dgm:spPr/>
    </dgm:pt>
    <dgm:pt modelId="{1304ED80-0BC6-468D-95FD-D5C255675DAD}" type="pres">
      <dgm:prSet presAssocID="{96AE2456-C185-4D21-99BE-8791D0C7A4E4}" presName="L1TextContainer" presStyleLbl="revTx" presStyleIdx="17" presStyleCnt="18">
        <dgm:presLayoutVars>
          <dgm:chMax val="1"/>
          <dgm:chPref val="1"/>
          <dgm:bulletEnabled val="1"/>
        </dgm:presLayoutVars>
      </dgm:prSet>
      <dgm:spPr/>
    </dgm:pt>
    <dgm:pt modelId="{78C3CECF-A8B0-451E-9C96-D130D7EAFF90}" type="pres">
      <dgm:prSet presAssocID="{96AE2456-C185-4D21-99BE-8791D0C7A4E4}" presName="ConnectLine" presStyleLbl="sibTrans1D1" presStyleIdx="8" presStyleCnt="9"/>
      <dgm:spPr>
        <a:noFill/>
        <a:ln w="12700" cap="flat" cmpd="sng" algn="ctr">
          <a:solidFill>
            <a:schemeClr val="accent2">
              <a:shade val="90000"/>
              <a:hueOff val="30721"/>
              <a:satOff val="11078"/>
              <a:lumOff val="9502"/>
              <a:alphaOff val="0"/>
            </a:schemeClr>
          </a:solidFill>
          <a:prstDash val="dash"/>
          <a:miter lim="800000"/>
        </a:ln>
        <a:effectLst/>
      </dgm:spPr>
    </dgm:pt>
    <dgm:pt modelId="{FBD50D63-614D-4934-8380-10B2248CBCEF}" type="pres">
      <dgm:prSet presAssocID="{96AE2456-C185-4D21-99BE-8791D0C7A4E4}" presName="EmptyPlaceHolder" presStyleCnt="0"/>
      <dgm:spPr/>
    </dgm:pt>
  </dgm:ptLst>
  <dgm:cxnLst>
    <dgm:cxn modelId="{DCB9F60F-D7D9-4229-8AF3-D847C8C265B8}" srcId="{15C781E0-B1B4-447F-8AE0-95DEBF1071D5}" destId="{DF3FD19E-BDF1-4EF2-A2DA-2F2C6E306D8B}" srcOrd="0" destOrd="0" parTransId="{AB828E96-06ED-48BE-A691-EF1FA913FD7F}" sibTransId="{BE982B32-6105-48BC-8C05-513C4BF8FFEF}"/>
    <dgm:cxn modelId="{3E1A3D21-0C98-49F2-B213-9F2D9931C6AE}" type="presOf" srcId="{9A875394-CA1E-4432-AEEB-9054FCFF5E0E}" destId="{71CEE169-5775-4C61-9BA6-F731022B761D}" srcOrd="0" destOrd="0" presId="urn:microsoft.com/office/officeart/2017/3/layout/DropPinTimeline"/>
    <dgm:cxn modelId="{07A3AA2F-29CB-4A15-BBA9-F4DB7C8C2831}" srcId="{05A24E01-5535-46B9-A9A1-A9A07E639A88}" destId="{BEDF9DB2-4882-4F1D-A3B8-D26557EF0092}" srcOrd="6" destOrd="0" parTransId="{3FA30BF7-8AC5-4198-9D5D-4E6A8DEB00C3}" sibTransId="{CB587832-4C71-49AB-908B-06AE8146312E}"/>
    <dgm:cxn modelId="{DFF96F35-238E-4BA6-AB59-D798E90D59F9}" type="presOf" srcId="{DF3FD19E-BDF1-4EF2-A2DA-2F2C6E306D8B}" destId="{BC7717E6-5E0C-4C05-93F7-84DACC9AF25A}" srcOrd="0" destOrd="0" presId="urn:microsoft.com/office/officeart/2017/3/layout/DropPinTimeline"/>
    <dgm:cxn modelId="{0EA3D035-1379-46E3-ACAC-5E9D10B024B7}" srcId="{05A24E01-5535-46B9-A9A1-A9A07E639A88}" destId="{2D8ADDE6-9CE5-4136-A137-8AF037D2DB7E}" srcOrd="5" destOrd="0" parTransId="{DD747D54-1ACD-4A97-889B-A612F1B9EA19}" sibTransId="{DA114A1C-47DE-4883-8B5C-4390F83EA758}"/>
    <dgm:cxn modelId="{C5645B39-CB65-4A0A-B369-E455C3B827C3}" srcId="{05A24E01-5535-46B9-A9A1-A9A07E639A88}" destId="{58FF46FB-368D-4E9C-A650-0513B8879DA8}" srcOrd="0" destOrd="0" parTransId="{11DFA284-5E99-474D-BF05-364A45269DC7}" sibTransId="{CFA40740-0682-470C-AD5A-CFF53CD12BD2}"/>
    <dgm:cxn modelId="{91E70149-63E7-4689-A2BB-07219B08FDEF}" type="presOf" srcId="{BEDF9DB2-4882-4F1D-A3B8-D26557EF0092}" destId="{8F6EA5A9-9D7A-4469-809E-DA0B861B8125}" srcOrd="0" destOrd="0" presId="urn:microsoft.com/office/officeart/2017/3/layout/DropPinTimeline"/>
    <dgm:cxn modelId="{40EC6A6A-D21F-4F2D-AF0E-BE0CDC6F881D}" srcId="{05A24E01-5535-46B9-A9A1-A9A07E639A88}" destId="{96AE2456-C185-4D21-99BE-8791D0C7A4E4}" srcOrd="8" destOrd="0" parTransId="{935ADAB1-62D6-412A-A3FF-74DBFFA4CA89}" sibTransId="{D12B3636-F57F-4AF3-9F0D-B47C10F6480E}"/>
    <dgm:cxn modelId="{B659504B-18E4-4D89-A17C-34ABB280AE52}" srcId="{58FF46FB-368D-4E9C-A650-0513B8879DA8}" destId="{9A875394-CA1E-4432-AEEB-9054FCFF5E0E}" srcOrd="0" destOrd="0" parTransId="{FCC92BDD-6EA3-421D-9DA8-7D3A12D003B6}" sibTransId="{0314452B-82A0-42F4-9551-DF00CFFC3580}"/>
    <dgm:cxn modelId="{3E9C4455-DB84-485D-A838-699C06436521}" srcId="{05A24E01-5535-46B9-A9A1-A9A07E639A88}" destId="{FAEDB175-C3B7-4431-9800-43D63B482AE4}" srcOrd="3" destOrd="0" parTransId="{03DC61B4-3C82-4A7B-AD12-84EC98E6AF32}" sibTransId="{E2E49FDB-F9C7-4591-B6AC-8DB1D04B5626}"/>
    <dgm:cxn modelId="{616E7DA0-2822-418F-8164-F8F5C739E4CB}" srcId="{05A24E01-5535-46B9-A9A1-A9A07E639A88}" destId="{62392F00-F255-4AF3-8D1D-28E7B16FB901}" srcOrd="4" destOrd="0" parTransId="{ADC26F40-E1D7-4B3E-8B52-412CF3B99385}" sibTransId="{A6E1E63B-9A30-4E9F-BA63-790FB3FB0BE8}"/>
    <dgm:cxn modelId="{2FB0B6A5-D99C-4114-BA20-2DCB43EC1284}" srcId="{05A24E01-5535-46B9-A9A1-A9A07E639A88}" destId="{D6CCC541-D498-491F-9273-C4EDA834C49B}" srcOrd="7" destOrd="0" parTransId="{4A4D1A7E-6494-45EC-A1C8-F0D76777EAA9}" sibTransId="{DED0B974-5FBD-4F65-A406-77E89FA9C2B4}"/>
    <dgm:cxn modelId="{9A8DEEB0-B8FB-43F4-BCE6-F3B6FFD2F8F1}" srcId="{05A24E01-5535-46B9-A9A1-A9A07E639A88}" destId="{15C781E0-B1B4-447F-8AE0-95DEBF1071D5}" srcOrd="2" destOrd="0" parTransId="{3A6C4D5E-D4D0-4C06-B286-286E9CF901CD}" sibTransId="{7E0671F0-2919-4E2B-83C1-20D6A627011E}"/>
    <dgm:cxn modelId="{26B663BA-6329-41F9-9D52-495020A810CC}" type="presOf" srcId="{15C781E0-B1B4-447F-8AE0-95DEBF1071D5}" destId="{7DDBBC88-0844-48EC-9A86-B45E2EF57F9F}" srcOrd="0" destOrd="0" presId="urn:microsoft.com/office/officeart/2017/3/layout/DropPinTimeline"/>
    <dgm:cxn modelId="{F98ABCC7-4AC2-4436-AF98-B3153BA74A18}" type="presOf" srcId="{62392F00-F255-4AF3-8D1D-28E7B16FB901}" destId="{3120771C-663E-4DC0-8FA1-155ED7A2D49E}" srcOrd="0" destOrd="0" presId="urn:microsoft.com/office/officeart/2017/3/layout/DropPinTimeline"/>
    <dgm:cxn modelId="{F2F381D1-EB0E-4A81-B94A-6EC2002589B4}" type="presOf" srcId="{58FF46FB-368D-4E9C-A650-0513B8879DA8}" destId="{6BBFF146-F9DB-4ADB-A03F-717957ECC6DE}" srcOrd="0" destOrd="0" presId="urn:microsoft.com/office/officeart/2017/3/layout/DropPinTimeline"/>
    <dgm:cxn modelId="{E97A31E4-76D4-4E35-8CA6-13076BCBFEB2}" type="presOf" srcId="{D6CCC541-D498-491F-9273-C4EDA834C49B}" destId="{8812917B-DFF0-43FD-82D3-1383E4AEA5E9}" srcOrd="0" destOrd="0" presId="urn:microsoft.com/office/officeart/2017/3/layout/DropPinTimeline"/>
    <dgm:cxn modelId="{FE7849EA-5B37-43C8-B217-CD4E30A8E545}" type="presOf" srcId="{05A24E01-5535-46B9-A9A1-A9A07E639A88}" destId="{6E9F3C9B-13CA-43A8-8836-0B2B41D07DEF}" srcOrd="0" destOrd="0" presId="urn:microsoft.com/office/officeart/2017/3/layout/DropPinTimeline"/>
    <dgm:cxn modelId="{A3773BEF-271B-4A7E-BDD0-FCE6BD3F8859}" type="presOf" srcId="{96AE2456-C185-4D21-99BE-8791D0C7A4E4}" destId="{1304ED80-0BC6-468D-95FD-D5C255675DAD}" srcOrd="0" destOrd="0" presId="urn:microsoft.com/office/officeart/2017/3/layout/DropPinTimeline"/>
    <dgm:cxn modelId="{F6A5F8EF-6C68-47F6-805E-B7A908B2E6A6}" type="presOf" srcId="{D1E2629C-675F-4961-AA98-179A6CE757A3}" destId="{695319F7-254B-406C-929F-0B16D15115B3}" srcOrd="0" destOrd="0" presId="urn:microsoft.com/office/officeart/2017/3/layout/DropPinTimeline"/>
    <dgm:cxn modelId="{D33920F4-F5B0-4A29-A004-7DD754D71FEB}" type="presOf" srcId="{FAEDB175-C3B7-4431-9800-43D63B482AE4}" destId="{AF2A9A1D-7BE4-4423-BF67-B4EDBD525665}" srcOrd="0" destOrd="0" presId="urn:microsoft.com/office/officeart/2017/3/layout/DropPinTimeline"/>
    <dgm:cxn modelId="{76E186F9-23C2-4881-8E71-8427593F5234}" type="presOf" srcId="{2D8ADDE6-9CE5-4136-A137-8AF037D2DB7E}" destId="{6138A909-AE14-468D-81A5-D10DAAE10213}" srcOrd="0" destOrd="0" presId="urn:microsoft.com/office/officeart/2017/3/layout/DropPinTimeline"/>
    <dgm:cxn modelId="{BE6E0FFD-3C1C-4ADB-B944-76C1CBDD5D0C}" srcId="{05A24E01-5535-46B9-A9A1-A9A07E639A88}" destId="{D1E2629C-675F-4961-AA98-179A6CE757A3}" srcOrd="1" destOrd="0" parTransId="{220244DA-5FC8-4397-A8F7-76C642B10A5A}" sibTransId="{997011E3-2025-4810-9555-8D64E97A44A3}"/>
    <dgm:cxn modelId="{2FED2A5E-98EB-4859-AB3F-062F22EEC890}" type="presParOf" srcId="{6E9F3C9B-13CA-43A8-8836-0B2B41D07DEF}" destId="{E8AACCBB-6709-4071-B389-3BB226B3A586}" srcOrd="0" destOrd="0" presId="urn:microsoft.com/office/officeart/2017/3/layout/DropPinTimeline"/>
    <dgm:cxn modelId="{6DE443D7-8EE2-4FBC-842D-B6B9C44204D0}" type="presParOf" srcId="{6E9F3C9B-13CA-43A8-8836-0B2B41D07DEF}" destId="{E6F74CED-5217-4282-85F1-1C12DC84731C}" srcOrd="1" destOrd="0" presId="urn:microsoft.com/office/officeart/2017/3/layout/DropPinTimeline"/>
    <dgm:cxn modelId="{895C981B-674E-4798-8ACC-8A3B6B82AE15}" type="presParOf" srcId="{E6F74CED-5217-4282-85F1-1C12DC84731C}" destId="{562982DE-7FF9-40AE-A668-2F56E165D18B}" srcOrd="0" destOrd="0" presId="urn:microsoft.com/office/officeart/2017/3/layout/DropPinTimeline"/>
    <dgm:cxn modelId="{63B914A3-A53F-4715-ABA3-FF698AEAAF5A}" type="presParOf" srcId="{562982DE-7FF9-40AE-A668-2F56E165D18B}" destId="{9ECB21FC-C36A-411F-B4B2-7AB135D8B548}" srcOrd="0" destOrd="0" presId="urn:microsoft.com/office/officeart/2017/3/layout/DropPinTimeline"/>
    <dgm:cxn modelId="{25F88CEB-3BA3-43A0-8309-317D17B8F1B4}" type="presParOf" srcId="{562982DE-7FF9-40AE-A668-2F56E165D18B}" destId="{08BFEC43-F0A2-400D-81B2-C17CD6BB35BF}" srcOrd="1" destOrd="0" presId="urn:microsoft.com/office/officeart/2017/3/layout/DropPinTimeline"/>
    <dgm:cxn modelId="{6CE60CAA-B2E7-498E-88EC-124E1A99CAD5}" type="presParOf" srcId="{08BFEC43-F0A2-400D-81B2-C17CD6BB35BF}" destId="{FD94E8C4-1E31-41FD-9A79-F5B99C5D5082}" srcOrd="0" destOrd="0" presId="urn:microsoft.com/office/officeart/2017/3/layout/DropPinTimeline"/>
    <dgm:cxn modelId="{DCBDEAC2-A4E3-4A5C-B9DB-BC4B93D6F4EA}" type="presParOf" srcId="{08BFEC43-F0A2-400D-81B2-C17CD6BB35BF}" destId="{84F50729-8840-44AB-904D-20BF0E80E316}" srcOrd="1" destOrd="0" presId="urn:microsoft.com/office/officeart/2017/3/layout/DropPinTimeline"/>
    <dgm:cxn modelId="{3BE0FD36-1618-4363-911C-CFE6473E719C}" type="presParOf" srcId="{562982DE-7FF9-40AE-A668-2F56E165D18B}" destId="{71CEE169-5775-4C61-9BA6-F731022B761D}" srcOrd="2" destOrd="0" presId="urn:microsoft.com/office/officeart/2017/3/layout/DropPinTimeline"/>
    <dgm:cxn modelId="{F75C442D-4882-42AA-B9E8-9BB106B2254F}" type="presParOf" srcId="{562982DE-7FF9-40AE-A668-2F56E165D18B}" destId="{6BBFF146-F9DB-4ADB-A03F-717957ECC6DE}" srcOrd="3" destOrd="0" presId="urn:microsoft.com/office/officeart/2017/3/layout/DropPinTimeline"/>
    <dgm:cxn modelId="{73C034E7-5DB4-4F67-B1FF-FEAE85FCDC25}" type="presParOf" srcId="{562982DE-7FF9-40AE-A668-2F56E165D18B}" destId="{76DF0034-DB42-40F7-87B0-AF364BEAACE8}" srcOrd="4" destOrd="0" presId="urn:microsoft.com/office/officeart/2017/3/layout/DropPinTimeline"/>
    <dgm:cxn modelId="{3F9BC70C-6F09-49AB-8148-EC799440A841}" type="presParOf" srcId="{562982DE-7FF9-40AE-A668-2F56E165D18B}" destId="{E5205798-1792-4521-AABC-D14C09D39095}" srcOrd="5" destOrd="0" presId="urn:microsoft.com/office/officeart/2017/3/layout/DropPinTimeline"/>
    <dgm:cxn modelId="{51096A4D-2335-4FF1-B3BB-BC01400E32D4}" type="presParOf" srcId="{E6F74CED-5217-4282-85F1-1C12DC84731C}" destId="{1D3DEFB0-399D-4AEC-8857-691709847EE7}" srcOrd="1" destOrd="0" presId="urn:microsoft.com/office/officeart/2017/3/layout/DropPinTimeline"/>
    <dgm:cxn modelId="{E8BC6644-3291-4E69-87E3-37029DB142EE}" type="presParOf" srcId="{E6F74CED-5217-4282-85F1-1C12DC84731C}" destId="{39B3FA40-5597-4295-B4D2-CC22FCAA140F}" srcOrd="2" destOrd="0" presId="urn:microsoft.com/office/officeart/2017/3/layout/DropPinTimeline"/>
    <dgm:cxn modelId="{FE2502D1-8990-42F7-910B-CD8A9F2435BC}" type="presParOf" srcId="{39B3FA40-5597-4295-B4D2-CC22FCAA140F}" destId="{72C28868-4A3F-4CA4-8477-EDB8B7DD3B95}" srcOrd="0" destOrd="0" presId="urn:microsoft.com/office/officeart/2017/3/layout/DropPinTimeline"/>
    <dgm:cxn modelId="{FE46D111-95D7-4A62-8B98-B5A8430C6221}" type="presParOf" srcId="{39B3FA40-5597-4295-B4D2-CC22FCAA140F}" destId="{2F4A3D92-FA36-4922-80E9-282994E9F29B}" srcOrd="1" destOrd="0" presId="urn:microsoft.com/office/officeart/2017/3/layout/DropPinTimeline"/>
    <dgm:cxn modelId="{CA90E368-F465-4BD0-B968-CD5E4F4B13F2}" type="presParOf" srcId="{2F4A3D92-FA36-4922-80E9-282994E9F29B}" destId="{64F547B5-874B-4C40-A972-B1E06B61FC2D}" srcOrd="0" destOrd="0" presId="urn:microsoft.com/office/officeart/2017/3/layout/DropPinTimeline"/>
    <dgm:cxn modelId="{2BFE4DDE-5766-4694-8662-93D51527BD9F}" type="presParOf" srcId="{2F4A3D92-FA36-4922-80E9-282994E9F29B}" destId="{33BD4C51-87BC-478F-A90C-4AFC4E5D3D69}" srcOrd="1" destOrd="0" presId="urn:microsoft.com/office/officeart/2017/3/layout/DropPinTimeline"/>
    <dgm:cxn modelId="{D0C12A83-2E04-4ABB-86F1-1359AA055DB3}" type="presParOf" srcId="{39B3FA40-5597-4295-B4D2-CC22FCAA140F}" destId="{89053E09-54D6-4D91-AB17-B94FECE17AC0}" srcOrd="2" destOrd="0" presId="urn:microsoft.com/office/officeart/2017/3/layout/DropPinTimeline"/>
    <dgm:cxn modelId="{EE9642E0-2D2D-471A-9E30-0BBEBFE89CD0}" type="presParOf" srcId="{39B3FA40-5597-4295-B4D2-CC22FCAA140F}" destId="{695319F7-254B-406C-929F-0B16D15115B3}" srcOrd="3" destOrd="0" presId="urn:microsoft.com/office/officeart/2017/3/layout/DropPinTimeline"/>
    <dgm:cxn modelId="{02E8656E-0D95-4A13-B672-EFF5198EDF1B}" type="presParOf" srcId="{39B3FA40-5597-4295-B4D2-CC22FCAA140F}" destId="{B81B34D1-2DD0-48D8-9645-EE24838250B1}" srcOrd="4" destOrd="0" presId="urn:microsoft.com/office/officeart/2017/3/layout/DropPinTimeline"/>
    <dgm:cxn modelId="{0C451EB4-ED63-4927-92D9-F2A4ED970B2F}" type="presParOf" srcId="{39B3FA40-5597-4295-B4D2-CC22FCAA140F}" destId="{9D60DAFB-63CA-4E9E-B374-F5DAA896A9AF}" srcOrd="5" destOrd="0" presId="urn:microsoft.com/office/officeart/2017/3/layout/DropPinTimeline"/>
    <dgm:cxn modelId="{48CB0240-CB06-499E-81A4-BA66178A83EE}" type="presParOf" srcId="{E6F74CED-5217-4282-85F1-1C12DC84731C}" destId="{0828A118-DCD1-48A4-9386-11103B54E276}" srcOrd="3" destOrd="0" presId="urn:microsoft.com/office/officeart/2017/3/layout/DropPinTimeline"/>
    <dgm:cxn modelId="{940082E3-0514-4416-ADB2-7FF4D9701642}" type="presParOf" srcId="{E6F74CED-5217-4282-85F1-1C12DC84731C}" destId="{85582F24-86BA-4C07-9C89-B649A46A2EDF}" srcOrd="4" destOrd="0" presId="urn:microsoft.com/office/officeart/2017/3/layout/DropPinTimeline"/>
    <dgm:cxn modelId="{85D6D0C7-0240-421D-87E8-12EADCFC298C}" type="presParOf" srcId="{85582F24-86BA-4C07-9C89-B649A46A2EDF}" destId="{CA5920E6-8307-4DC4-A281-CEFEA8281941}" srcOrd="0" destOrd="0" presId="urn:microsoft.com/office/officeart/2017/3/layout/DropPinTimeline"/>
    <dgm:cxn modelId="{B3D4D3BA-8CEB-4DCF-AB67-9C47F8389E3F}" type="presParOf" srcId="{85582F24-86BA-4C07-9C89-B649A46A2EDF}" destId="{1A02A66A-5675-4329-B422-320D4B191402}" srcOrd="1" destOrd="0" presId="urn:microsoft.com/office/officeart/2017/3/layout/DropPinTimeline"/>
    <dgm:cxn modelId="{168AF8E9-4F3C-460F-BFB5-7B77444F502C}" type="presParOf" srcId="{1A02A66A-5675-4329-B422-320D4B191402}" destId="{5EC78DBA-9E58-47DF-918C-D78314C4CC41}" srcOrd="0" destOrd="0" presId="urn:microsoft.com/office/officeart/2017/3/layout/DropPinTimeline"/>
    <dgm:cxn modelId="{21834E3B-1E41-40AC-832A-771C8B66F27F}" type="presParOf" srcId="{1A02A66A-5675-4329-B422-320D4B191402}" destId="{08998326-AF07-479C-A4DC-5B2F3AAE92E7}" srcOrd="1" destOrd="0" presId="urn:microsoft.com/office/officeart/2017/3/layout/DropPinTimeline"/>
    <dgm:cxn modelId="{455E96DE-DE6B-4040-AE72-F6803097EA90}" type="presParOf" srcId="{85582F24-86BA-4C07-9C89-B649A46A2EDF}" destId="{BC7717E6-5E0C-4C05-93F7-84DACC9AF25A}" srcOrd="2" destOrd="0" presId="urn:microsoft.com/office/officeart/2017/3/layout/DropPinTimeline"/>
    <dgm:cxn modelId="{DB55FD4F-BFD3-41C8-AFBF-589C4381B5AD}" type="presParOf" srcId="{85582F24-86BA-4C07-9C89-B649A46A2EDF}" destId="{7DDBBC88-0844-48EC-9A86-B45E2EF57F9F}" srcOrd="3" destOrd="0" presId="urn:microsoft.com/office/officeart/2017/3/layout/DropPinTimeline"/>
    <dgm:cxn modelId="{362EDB08-6074-4C64-AA8D-87277489CF78}" type="presParOf" srcId="{85582F24-86BA-4C07-9C89-B649A46A2EDF}" destId="{BB1201EB-78EA-41BB-B9BB-5BA3F332FBF2}" srcOrd="4" destOrd="0" presId="urn:microsoft.com/office/officeart/2017/3/layout/DropPinTimeline"/>
    <dgm:cxn modelId="{08F6F172-8625-4E0F-B710-B6582785EB1A}" type="presParOf" srcId="{85582F24-86BA-4C07-9C89-B649A46A2EDF}" destId="{082D6A83-DC40-488C-94EF-B8F782D7736E}" srcOrd="5" destOrd="0" presId="urn:microsoft.com/office/officeart/2017/3/layout/DropPinTimeline"/>
    <dgm:cxn modelId="{127178FD-DCE9-44A5-B2EB-C3ABA6B99AA0}" type="presParOf" srcId="{E6F74CED-5217-4282-85F1-1C12DC84731C}" destId="{AE8A1D0C-C886-441E-A78C-D8F2FF271F7F}" srcOrd="5" destOrd="0" presId="urn:microsoft.com/office/officeart/2017/3/layout/DropPinTimeline"/>
    <dgm:cxn modelId="{B6995135-A3B2-4571-9616-B7E5A8AEC8CF}" type="presParOf" srcId="{E6F74CED-5217-4282-85F1-1C12DC84731C}" destId="{BCF32293-A0EB-47D7-86C7-CBF07018E182}" srcOrd="6" destOrd="0" presId="urn:microsoft.com/office/officeart/2017/3/layout/DropPinTimeline"/>
    <dgm:cxn modelId="{F6CE3B7A-8535-4F00-B6AF-20EC58CAEE4A}" type="presParOf" srcId="{BCF32293-A0EB-47D7-86C7-CBF07018E182}" destId="{A734079E-6F37-40DD-9AAE-D5E93FB4BFBE}" srcOrd="0" destOrd="0" presId="urn:microsoft.com/office/officeart/2017/3/layout/DropPinTimeline"/>
    <dgm:cxn modelId="{BA6C55B4-ABED-4BFA-BDB6-318ED9CF82C7}" type="presParOf" srcId="{BCF32293-A0EB-47D7-86C7-CBF07018E182}" destId="{3CDCB16D-D565-4083-8E4E-DBC279847AEB}" srcOrd="1" destOrd="0" presId="urn:microsoft.com/office/officeart/2017/3/layout/DropPinTimeline"/>
    <dgm:cxn modelId="{55685173-1048-4DE2-8978-DC4032F81C64}" type="presParOf" srcId="{3CDCB16D-D565-4083-8E4E-DBC279847AEB}" destId="{21F550A7-2E5C-4EF5-8319-D604B7A9370E}" srcOrd="0" destOrd="0" presId="urn:microsoft.com/office/officeart/2017/3/layout/DropPinTimeline"/>
    <dgm:cxn modelId="{95615317-DBD6-417E-BC65-DB5C6BBB2BCF}" type="presParOf" srcId="{3CDCB16D-D565-4083-8E4E-DBC279847AEB}" destId="{6E477ADB-4718-4504-8E29-95E0058E1B82}" srcOrd="1" destOrd="0" presId="urn:microsoft.com/office/officeart/2017/3/layout/DropPinTimeline"/>
    <dgm:cxn modelId="{3892AB43-0AA9-4A87-82A8-4B696CF0FC07}" type="presParOf" srcId="{BCF32293-A0EB-47D7-86C7-CBF07018E182}" destId="{ED174551-578B-431F-8676-47DA0F1077C4}" srcOrd="2" destOrd="0" presId="urn:microsoft.com/office/officeart/2017/3/layout/DropPinTimeline"/>
    <dgm:cxn modelId="{AF80023E-C35C-42B5-8D17-01139CF87BC6}" type="presParOf" srcId="{BCF32293-A0EB-47D7-86C7-CBF07018E182}" destId="{AF2A9A1D-7BE4-4423-BF67-B4EDBD525665}" srcOrd="3" destOrd="0" presId="urn:microsoft.com/office/officeart/2017/3/layout/DropPinTimeline"/>
    <dgm:cxn modelId="{C8D81E0F-5B3A-44B9-88BB-D284A2440AA4}" type="presParOf" srcId="{BCF32293-A0EB-47D7-86C7-CBF07018E182}" destId="{FC305A3B-2BC0-4979-9C33-4326768A3768}" srcOrd="4" destOrd="0" presId="urn:microsoft.com/office/officeart/2017/3/layout/DropPinTimeline"/>
    <dgm:cxn modelId="{168ECC09-14FF-43F0-8D5F-FB0D0AAF3973}" type="presParOf" srcId="{BCF32293-A0EB-47D7-86C7-CBF07018E182}" destId="{43FB7264-25AC-43CD-8AEE-C47AD8E919AC}" srcOrd="5" destOrd="0" presId="urn:microsoft.com/office/officeart/2017/3/layout/DropPinTimeline"/>
    <dgm:cxn modelId="{63236443-492C-410C-8FE6-E5D50528EC6C}" type="presParOf" srcId="{E6F74CED-5217-4282-85F1-1C12DC84731C}" destId="{6911E362-96E1-4856-A108-74B9AB93A036}" srcOrd="7" destOrd="0" presId="urn:microsoft.com/office/officeart/2017/3/layout/DropPinTimeline"/>
    <dgm:cxn modelId="{386FF3D1-CDE9-4E5B-B49C-0E275A43592E}" type="presParOf" srcId="{E6F74CED-5217-4282-85F1-1C12DC84731C}" destId="{7B3830AF-3882-4D5C-8A5B-1326D61B4575}" srcOrd="8" destOrd="0" presId="urn:microsoft.com/office/officeart/2017/3/layout/DropPinTimeline"/>
    <dgm:cxn modelId="{9AE68F4F-8B49-4719-BDD1-89BC4622BF13}" type="presParOf" srcId="{7B3830AF-3882-4D5C-8A5B-1326D61B4575}" destId="{319DA638-629E-41D6-B4E4-E9A7C975D35F}" srcOrd="0" destOrd="0" presId="urn:microsoft.com/office/officeart/2017/3/layout/DropPinTimeline"/>
    <dgm:cxn modelId="{95E25E35-E578-462F-BCDB-44303C204A51}" type="presParOf" srcId="{7B3830AF-3882-4D5C-8A5B-1326D61B4575}" destId="{14EEAB6E-0191-4A3B-944D-5A243D60BE48}" srcOrd="1" destOrd="0" presId="urn:microsoft.com/office/officeart/2017/3/layout/DropPinTimeline"/>
    <dgm:cxn modelId="{38FAC93E-3894-443A-A860-1C8F1463705E}" type="presParOf" srcId="{14EEAB6E-0191-4A3B-944D-5A243D60BE48}" destId="{F8E11A65-A06B-4CD0-8842-AE02C86D03C9}" srcOrd="0" destOrd="0" presId="urn:microsoft.com/office/officeart/2017/3/layout/DropPinTimeline"/>
    <dgm:cxn modelId="{82DE9048-274C-4A6A-A552-87574F2127E8}" type="presParOf" srcId="{14EEAB6E-0191-4A3B-944D-5A243D60BE48}" destId="{5B49AD13-B87C-4E2D-B475-09035D4E4E39}" srcOrd="1" destOrd="0" presId="urn:microsoft.com/office/officeart/2017/3/layout/DropPinTimeline"/>
    <dgm:cxn modelId="{17ABD740-FE12-444D-AC35-3C6A28C35542}" type="presParOf" srcId="{7B3830AF-3882-4D5C-8A5B-1326D61B4575}" destId="{E845C614-626D-4F73-8768-6B031A818C32}" srcOrd="2" destOrd="0" presId="urn:microsoft.com/office/officeart/2017/3/layout/DropPinTimeline"/>
    <dgm:cxn modelId="{A8397101-B61C-467E-9189-13D5E5853E04}" type="presParOf" srcId="{7B3830AF-3882-4D5C-8A5B-1326D61B4575}" destId="{3120771C-663E-4DC0-8FA1-155ED7A2D49E}" srcOrd="3" destOrd="0" presId="urn:microsoft.com/office/officeart/2017/3/layout/DropPinTimeline"/>
    <dgm:cxn modelId="{66C1533A-B372-4DD6-96F9-5FBD6E1AAA7C}" type="presParOf" srcId="{7B3830AF-3882-4D5C-8A5B-1326D61B4575}" destId="{8D0B9183-EC2D-4F52-AA73-A13751E491FC}" srcOrd="4" destOrd="0" presId="urn:microsoft.com/office/officeart/2017/3/layout/DropPinTimeline"/>
    <dgm:cxn modelId="{26835F34-9AF8-456B-B7DF-2204041C624C}" type="presParOf" srcId="{7B3830AF-3882-4D5C-8A5B-1326D61B4575}" destId="{F2C2DBBD-1BD4-4625-9FFF-501CB6DBC53F}" srcOrd="5" destOrd="0" presId="urn:microsoft.com/office/officeart/2017/3/layout/DropPinTimeline"/>
    <dgm:cxn modelId="{FB183057-ACA1-49DC-A262-3B916DA62272}" type="presParOf" srcId="{E6F74CED-5217-4282-85F1-1C12DC84731C}" destId="{3D153182-6FF6-4A41-9316-4EEE02ED2C4B}" srcOrd="9" destOrd="0" presId="urn:microsoft.com/office/officeart/2017/3/layout/DropPinTimeline"/>
    <dgm:cxn modelId="{2F8D46CE-764D-46D4-9EE0-5DB1B20C35D1}" type="presParOf" srcId="{E6F74CED-5217-4282-85F1-1C12DC84731C}" destId="{32922121-313B-4F9B-929F-D0C995DAA56A}" srcOrd="10" destOrd="0" presId="urn:microsoft.com/office/officeart/2017/3/layout/DropPinTimeline"/>
    <dgm:cxn modelId="{0B0378C5-7099-4568-96A2-07FDF69048A0}" type="presParOf" srcId="{32922121-313B-4F9B-929F-D0C995DAA56A}" destId="{EA7BDA73-3D2F-49FA-8C52-01788E7EE51E}" srcOrd="0" destOrd="0" presId="urn:microsoft.com/office/officeart/2017/3/layout/DropPinTimeline"/>
    <dgm:cxn modelId="{1B3F785F-CD29-43FC-ADAA-64A604986AF2}" type="presParOf" srcId="{32922121-313B-4F9B-929F-D0C995DAA56A}" destId="{C9469300-F4B3-4102-A1E5-917B457786D6}" srcOrd="1" destOrd="0" presId="urn:microsoft.com/office/officeart/2017/3/layout/DropPinTimeline"/>
    <dgm:cxn modelId="{BC73DB56-F5E3-4EE7-9047-E6477E36959B}" type="presParOf" srcId="{C9469300-F4B3-4102-A1E5-917B457786D6}" destId="{B3376958-802C-413E-B6F4-1D50DD7DBF16}" srcOrd="0" destOrd="0" presId="urn:microsoft.com/office/officeart/2017/3/layout/DropPinTimeline"/>
    <dgm:cxn modelId="{F3E61AAC-E22F-4801-9D11-A4FBD6AC2B35}" type="presParOf" srcId="{C9469300-F4B3-4102-A1E5-917B457786D6}" destId="{0F844C30-3608-45D2-B9AD-17064B5AF89F}" srcOrd="1" destOrd="0" presId="urn:microsoft.com/office/officeart/2017/3/layout/DropPinTimeline"/>
    <dgm:cxn modelId="{A86506C3-203A-4BE3-8734-B185B22F4C73}" type="presParOf" srcId="{32922121-313B-4F9B-929F-D0C995DAA56A}" destId="{23877303-914B-4557-9DB0-C72E4815BFCA}" srcOrd="2" destOrd="0" presId="urn:microsoft.com/office/officeart/2017/3/layout/DropPinTimeline"/>
    <dgm:cxn modelId="{E39D4FF1-E322-4C77-993D-F2DCADBEF3CD}" type="presParOf" srcId="{32922121-313B-4F9B-929F-D0C995DAA56A}" destId="{6138A909-AE14-468D-81A5-D10DAAE10213}" srcOrd="3" destOrd="0" presId="urn:microsoft.com/office/officeart/2017/3/layout/DropPinTimeline"/>
    <dgm:cxn modelId="{78979A57-3F60-4830-8524-67525E8FAC7E}" type="presParOf" srcId="{32922121-313B-4F9B-929F-D0C995DAA56A}" destId="{D63C42BA-354F-43B0-88C0-8C80F69A7762}" srcOrd="4" destOrd="0" presId="urn:microsoft.com/office/officeart/2017/3/layout/DropPinTimeline"/>
    <dgm:cxn modelId="{CAEC20F1-5F18-4165-9FAA-E5941AF56F40}" type="presParOf" srcId="{32922121-313B-4F9B-929F-D0C995DAA56A}" destId="{8BAE95E6-4028-4F92-A2CD-8738F69BD3F1}" srcOrd="5" destOrd="0" presId="urn:microsoft.com/office/officeart/2017/3/layout/DropPinTimeline"/>
    <dgm:cxn modelId="{E9B0E06A-D40E-42B5-BAFA-53F9D1EC4AEF}" type="presParOf" srcId="{E6F74CED-5217-4282-85F1-1C12DC84731C}" destId="{6753F8A4-7B3A-49CD-8F12-0C124AE65DCF}" srcOrd="11" destOrd="0" presId="urn:microsoft.com/office/officeart/2017/3/layout/DropPinTimeline"/>
    <dgm:cxn modelId="{3E2BF21B-ADFA-4E37-8EFC-A8564658E146}" type="presParOf" srcId="{E6F74CED-5217-4282-85F1-1C12DC84731C}" destId="{57909E1D-4BDC-4FAE-B14F-7C9CF0F068EB}" srcOrd="12" destOrd="0" presId="urn:microsoft.com/office/officeart/2017/3/layout/DropPinTimeline"/>
    <dgm:cxn modelId="{AC6F0737-62D0-48C0-9D61-9C5B87116EEF}" type="presParOf" srcId="{57909E1D-4BDC-4FAE-B14F-7C9CF0F068EB}" destId="{9FBA09EE-2316-4ABC-8858-7AAC5E735433}" srcOrd="0" destOrd="0" presId="urn:microsoft.com/office/officeart/2017/3/layout/DropPinTimeline"/>
    <dgm:cxn modelId="{BF6BA3AA-8382-4283-99CD-0FB84D5ABB12}" type="presParOf" srcId="{57909E1D-4BDC-4FAE-B14F-7C9CF0F068EB}" destId="{09AD7E24-F789-48E2-BB1B-102358A6FDB3}" srcOrd="1" destOrd="0" presId="urn:microsoft.com/office/officeart/2017/3/layout/DropPinTimeline"/>
    <dgm:cxn modelId="{352E11F3-AB5A-4C29-8B8D-DEF21B7FA756}" type="presParOf" srcId="{09AD7E24-F789-48E2-BB1B-102358A6FDB3}" destId="{E1BD235A-BFB1-4552-8A52-8CC1ABE32B75}" srcOrd="0" destOrd="0" presId="urn:microsoft.com/office/officeart/2017/3/layout/DropPinTimeline"/>
    <dgm:cxn modelId="{11B34308-7C9A-4549-82F7-DF2F14D2B268}" type="presParOf" srcId="{09AD7E24-F789-48E2-BB1B-102358A6FDB3}" destId="{0EDCFB4F-A3AA-44E4-A9EE-E57F614AB9FA}" srcOrd="1" destOrd="0" presId="urn:microsoft.com/office/officeart/2017/3/layout/DropPinTimeline"/>
    <dgm:cxn modelId="{C7C28B99-8013-414F-97AA-1EBB3E770801}" type="presParOf" srcId="{57909E1D-4BDC-4FAE-B14F-7C9CF0F068EB}" destId="{D428958C-FDF6-4994-AB1F-C76C58CAF72C}" srcOrd="2" destOrd="0" presId="urn:microsoft.com/office/officeart/2017/3/layout/DropPinTimeline"/>
    <dgm:cxn modelId="{785F08C8-26C6-4BEE-8232-B238D41B21F6}" type="presParOf" srcId="{57909E1D-4BDC-4FAE-B14F-7C9CF0F068EB}" destId="{8F6EA5A9-9D7A-4469-809E-DA0B861B8125}" srcOrd="3" destOrd="0" presId="urn:microsoft.com/office/officeart/2017/3/layout/DropPinTimeline"/>
    <dgm:cxn modelId="{5E0CDCB5-30D5-47A7-A409-6DE4420D654E}" type="presParOf" srcId="{57909E1D-4BDC-4FAE-B14F-7C9CF0F068EB}" destId="{849BC11A-1C56-4CFD-9F6E-5E8B0CA0E7D9}" srcOrd="4" destOrd="0" presId="urn:microsoft.com/office/officeart/2017/3/layout/DropPinTimeline"/>
    <dgm:cxn modelId="{4AD0DCC4-05FE-49BC-B6F1-472C2D892C53}" type="presParOf" srcId="{57909E1D-4BDC-4FAE-B14F-7C9CF0F068EB}" destId="{6CCB9654-1917-436E-AB98-177DD82DDC53}" srcOrd="5" destOrd="0" presId="urn:microsoft.com/office/officeart/2017/3/layout/DropPinTimeline"/>
    <dgm:cxn modelId="{1B3D0C9D-44CD-412E-9752-D99998EC18C5}" type="presParOf" srcId="{E6F74CED-5217-4282-85F1-1C12DC84731C}" destId="{41D5F5A4-CBC0-4222-B51B-0148F1A81272}" srcOrd="13" destOrd="0" presId="urn:microsoft.com/office/officeart/2017/3/layout/DropPinTimeline"/>
    <dgm:cxn modelId="{62D9EFF7-BFA5-4A53-900D-696CB025916D}" type="presParOf" srcId="{E6F74CED-5217-4282-85F1-1C12DC84731C}" destId="{61F3BD98-7597-482B-A313-0E8E727041DB}" srcOrd="14" destOrd="0" presId="urn:microsoft.com/office/officeart/2017/3/layout/DropPinTimeline"/>
    <dgm:cxn modelId="{A0038A08-5D78-4A0E-97ED-BCDEE7FDAC02}" type="presParOf" srcId="{61F3BD98-7597-482B-A313-0E8E727041DB}" destId="{A2C237FB-38F3-4CEF-ADCD-CF6790469692}" srcOrd="0" destOrd="0" presId="urn:microsoft.com/office/officeart/2017/3/layout/DropPinTimeline"/>
    <dgm:cxn modelId="{41D27A7A-AF5F-492D-8663-C566F30B2D6D}" type="presParOf" srcId="{61F3BD98-7597-482B-A313-0E8E727041DB}" destId="{F583CFA4-A5F0-467D-AD9E-473978A6D6AD}" srcOrd="1" destOrd="0" presId="urn:microsoft.com/office/officeart/2017/3/layout/DropPinTimeline"/>
    <dgm:cxn modelId="{842EF2EF-8A2E-443F-A38A-1D173B068A04}" type="presParOf" srcId="{F583CFA4-A5F0-467D-AD9E-473978A6D6AD}" destId="{2DEACBB7-D10A-4F72-9FBC-92F8B018E4C8}" srcOrd="0" destOrd="0" presId="urn:microsoft.com/office/officeart/2017/3/layout/DropPinTimeline"/>
    <dgm:cxn modelId="{EB098A1A-90CB-49FE-B1C5-E04ADDDA4B49}" type="presParOf" srcId="{F583CFA4-A5F0-467D-AD9E-473978A6D6AD}" destId="{AB6451AF-0756-46F5-93FE-2920C551B929}" srcOrd="1" destOrd="0" presId="urn:microsoft.com/office/officeart/2017/3/layout/DropPinTimeline"/>
    <dgm:cxn modelId="{30DC5F58-E514-43FA-A23B-B690941511A4}" type="presParOf" srcId="{61F3BD98-7597-482B-A313-0E8E727041DB}" destId="{D7266B83-B1E0-43F1-A265-800CA5EE6A8D}" srcOrd="2" destOrd="0" presId="urn:microsoft.com/office/officeart/2017/3/layout/DropPinTimeline"/>
    <dgm:cxn modelId="{88F9CC41-17AF-43F9-A55B-6B61D0D7ABD6}" type="presParOf" srcId="{61F3BD98-7597-482B-A313-0E8E727041DB}" destId="{8812917B-DFF0-43FD-82D3-1383E4AEA5E9}" srcOrd="3" destOrd="0" presId="urn:microsoft.com/office/officeart/2017/3/layout/DropPinTimeline"/>
    <dgm:cxn modelId="{95B2F4F9-EA14-4327-B38D-8363A034ED56}" type="presParOf" srcId="{61F3BD98-7597-482B-A313-0E8E727041DB}" destId="{43D2AD5E-E711-48A9-A9AC-B5719B5CDC20}" srcOrd="4" destOrd="0" presId="urn:microsoft.com/office/officeart/2017/3/layout/DropPinTimeline"/>
    <dgm:cxn modelId="{3D3F234E-85B8-4F39-95BB-9A6712873054}" type="presParOf" srcId="{61F3BD98-7597-482B-A313-0E8E727041DB}" destId="{A25AF76A-6A47-4F03-9F99-28289D45C048}" srcOrd="5" destOrd="0" presId="urn:microsoft.com/office/officeart/2017/3/layout/DropPinTimeline"/>
    <dgm:cxn modelId="{33537AF7-BA0A-4BBC-A68F-627148252CAF}" type="presParOf" srcId="{E6F74CED-5217-4282-85F1-1C12DC84731C}" destId="{61CDC6F6-A326-4D85-A266-7DCDDFC348AE}" srcOrd="15" destOrd="0" presId="urn:microsoft.com/office/officeart/2017/3/layout/DropPinTimeline"/>
    <dgm:cxn modelId="{7D455972-CE86-4B8C-A864-A9ECBA5DFB7D}" type="presParOf" srcId="{E6F74CED-5217-4282-85F1-1C12DC84731C}" destId="{17269DCA-5C17-4BCE-AD81-D46CA0465484}" srcOrd="16" destOrd="0" presId="urn:microsoft.com/office/officeart/2017/3/layout/DropPinTimeline"/>
    <dgm:cxn modelId="{6FA49E57-2CC7-4D14-8D5D-1DEF5C29A67C}" type="presParOf" srcId="{17269DCA-5C17-4BCE-AD81-D46CA0465484}" destId="{48B63957-0821-41A0-A7D1-D53D6EC541BD}" srcOrd="0" destOrd="0" presId="urn:microsoft.com/office/officeart/2017/3/layout/DropPinTimeline"/>
    <dgm:cxn modelId="{695E415A-E17A-40A7-A432-C9260725F662}" type="presParOf" srcId="{17269DCA-5C17-4BCE-AD81-D46CA0465484}" destId="{B8574A49-5FC0-4B1E-8538-6704C0770B0D}" srcOrd="1" destOrd="0" presId="urn:microsoft.com/office/officeart/2017/3/layout/DropPinTimeline"/>
    <dgm:cxn modelId="{B9FAE3DE-52EB-4753-A616-8BF7F75C1AFE}" type="presParOf" srcId="{B8574A49-5FC0-4B1E-8538-6704C0770B0D}" destId="{2E1841F6-6946-49D7-97C3-A760327E68AA}" srcOrd="0" destOrd="0" presId="urn:microsoft.com/office/officeart/2017/3/layout/DropPinTimeline"/>
    <dgm:cxn modelId="{9E95CB89-3E5B-464A-A166-08E65A6EFDA9}" type="presParOf" srcId="{B8574A49-5FC0-4B1E-8538-6704C0770B0D}" destId="{5F50A3ED-6F5A-4FA7-816B-19996F82F8F1}" srcOrd="1" destOrd="0" presId="urn:microsoft.com/office/officeart/2017/3/layout/DropPinTimeline"/>
    <dgm:cxn modelId="{7EDA6B02-A316-430A-8410-CE984166DE3B}" type="presParOf" srcId="{17269DCA-5C17-4BCE-AD81-D46CA0465484}" destId="{F8651C16-154F-4DCB-9DE6-1CFED2CBE223}" srcOrd="2" destOrd="0" presId="urn:microsoft.com/office/officeart/2017/3/layout/DropPinTimeline"/>
    <dgm:cxn modelId="{F7555BFA-ED5F-4111-91C5-E0C8DF7FB69C}" type="presParOf" srcId="{17269DCA-5C17-4BCE-AD81-D46CA0465484}" destId="{1304ED80-0BC6-468D-95FD-D5C255675DAD}" srcOrd="3" destOrd="0" presId="urn:microsoft.com/office/officeart/2017/3/layout/DropPinTimeline"/>
    <dgm:cxn modelId="{51354B27-61A4-4931-8CD4-BD48D6D41245}" type="presParOf" srcId="{17269DCA-5C17-4BCE-AD81-D46CA0465484}" destId="{78C3CECF-A8B0-451E-9C96-D130D7EAFF90}" srcOrd="4" destOrd="0" presId="urn:microsoft.com/office/officeart/2017/3/layout/DropPinTimeline"/>
    <dgm:cxn modelId="{3A240E17-5E6A-4BBB-9781-E34B3D30532C}" type="presParOf" srcId="{17269DCA-5C17-4BCE-AD81-D46CA0465484}" destId="{FBD50D63-614D-4934-8380-10B2248CBCEF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3779D5-75AF-4184-9362-6FCFDDEFC5F6}">
      <dsp:nvSpPr>
        <dsp:cNvPr id="0" name=""/>
        <dsp:cNvSpPr/>
      </dsp:nvSpPr>
      <dsp:spPr>
        <a:xfrm>
          <a:off x="3170" y="210671"/>
          <a:ext cx="2515259" cy="1509155"/>
        </a:xfrm>
        <a:prstGeom prst="rect">
          <a:avLst/>
        </a:prstGeom>
        <a:solidFill>
          <a:srgbClr val="44546A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0" kern="1200" dirty="0">
              <a:latin typeface="+mn-lt"/>
              <a:cs typeface="Arial" panose="020B0604020202020204" pitchFamily="34" charset="0"/>
            </a:rPr>
            <a:t>Platoon Formation</a:t>
          </a:r>
          <a:endParaRPr lang="en-DE" sz="3200" b="0" kern="1200" dirty="0">
            <a:latin typeface="+mn-lt"/>
            <a:cs typeface="Arial" panose="020B0604020202020204" pitchFamily="34" charset="0"/>
          </a:endParaRPr>
        </a:p>
      </dsp:txBody>
      <dsp:txXfrm>
        <a:off x="3170" y="210671"/>
        <a:ext cx="2515259" cy="1509155"/>
      </dsp:txXfrm>
    </dsp:sp>
    <dsp:sp modelId="{0524C902-74F1-405D-BCBF-F53EF09DF6BA}">
      <dsp:nvSpPr>
        <dsp:cNvPr id="0" name=""/>
        <dsp:cNvSpPr/>
      </dsp:nvSpPr>
      <dsp:spPr>
        <a:xfrm>
          <a:off x="2769955" y="210671"/>
          <a:ext cx="2515259" cy="1509155"/>
        </a:xfrm>
        <a:prstGeom prst="rect">
          <a:avLst/>
        </a:prstGeom>
        <a:solidFill>
          <a:srgbClr val="44546A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latin typeface="+mn-lt"/>
              <a:cs typeface="Arial" panose="020B0604020202020204" pitchFamily="34" charset="0"/>
            </a:rPr>
            <a:t>Engaging to Platoon</a:t>
          </a:r>
          <a:endParaRPr lang="en-DE" sz="3200" kern="1200" dirty="0">
            <a:latin typeface="+mn-lt"/>
            <a:cs typeface="Arial" panose="020B0604020202020204" pitchFamily="34" charset="0"/>
          </a:endParaRPr>
        </a:p>
      </dsp:txBody>
      <dsp:txXfrm>
        <a:off x="2769955" y="210671"/>
        <a:ext cx="2515259" cy="1509155"/>
      </dsp:txXfrm>
    </dsp:sp>
    <dsp:sp modelId="{BCF2A3AF-D579-47FE-9CCA-604CCC82E06E}">
      <dsp:nvSpPr>
        <dsp:cNvPr id="0" name=""/>
        <dsp:cNvSpPr/>
      </dsp:nvSpPr>
      <dsp:spPr>
        <a:xfrm>
          <a:off x="5536740" y="210671"/>
          <a:ext cx="2515259" cy="1509155"/>
        </a:xfrm>
        <a:prstGeom prst="rect">
          <a:avLst/>
        </a:prstGeom>
        <a:solidFill>
          <a:srgbClr val="44546A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latin typeface="+mn-lt"/>
              <a:cs typeface="Arial" panose="020B0604020202020204" pitchFamily="34" charset="0"/>
            </a:rPr>
            <a:t>Platooning</a:t>
          </a:r>
          <a:endParaRPr lang="en-DE" sz="3200" kern="1200" dirty="0">
            <a:latin typeface="+mn-lt"/>
            <a:cs typeface="Arial" panose="020B0604020202020204" pitchFamily="34" charset="0"/>
          </a:endParaRPr>
        </a:p>
      </dsp:txBody>
      <dsp:txXfrm>
        <a:off x="5536740" y="210671"/>
        <a:ext cx="2515259" cy="1509155"/>
      </dsp:txXfrm>
    </dsp:sp>
    <dsp:sp modelId="{1C295CF0-8B73-4250-8D73-3B8C99AAB2C8}">
      <dsp:nvSpPr>
        <dsp:cNvPr id="0" name=""/>
        <dsp:cNvSpPr/>
      </dsp:nvSpPr>
      <dsp:spPr>
        <a:xfrm>
          <a:off x="8303526" y="210671"/>
          <a:ext cx="2515259" cy="1509155"/>
        </a:xfrm>
        <a:prstGeom prst="rect">
          <a:avLst/>
        </a:prstGeom>
        <a:solidFill>
          <a:srgbClr val="44546A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latin typeface="+mn-lt"/>
              <a:cs typeface="Arial" panose="020B0604020202020204" pitchFamily="34" charset="0"/>
            </a:rPr>
            <a:t>Disengage Platoon</a:t>
          </a:r>
          <a:endParaRPr lang="en-DE" sz="3200" kern="1200" dirty="0">
            <a:latin typeface="+mn-lt"/>
            <a:cs typeface="Arial" panose="020B0604020202020204" pitchFamily="34" charset="0"/>
          </a:endParaRPr>
        </a:p>
      </dsp:txBody>
      <dsp:txXfrm>
        <a:off x="8303526" y="210671"/>
        <a:ext cx="2515259" cy="15091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AACCBB-6709-4071-B389-3BB226B3A586}">
      <dsp:nvSpPr>
        <dsp:cNvPr id="0" name=""/>
        <dsp:cNvSpPr/>
      </dsp:nvSpPr>
      <dsp:spPr>
        <a:xfrm>
          <a:off x="0" y="2181504"/>
          <a:ext cx="977918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94E8C4-1E31-41FD-9A79-F5B99C5D5082}">
      <dsp:nvSpPr>
        <dsp:cNvPr id="0" name=""/>
        <dsp:cNvSpPr/>
      </dsp:nvSpPr>
      <dsp:spPr>
        <a:xfrm rot="8100000">
          <a:off x="232373" y="511964"/>
          <a:ext cx="302425" cy="302425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F50729-8840-44AB-904D-20BF0E80E316}">
      <dsp:nvSpPr>
        <dsp:cNvPr id="0" name=""/>
        <dsp:cNvSpPr/>
      </dsp:nvSpPr>
      <dsp:spPr>
        <a:xfrm>
          <a:off x="265970" y="545561"/>
          <a:ext cx="235231" cy="23523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CEE169-5775-4C61-9BA6-F731022B761D}">
      <dsp:nvSpPr>
        <dsp:cNvPr id="0" name=""/>
        <dsp:cNvSpPr/>
      </dsp:nvSpPr>
      <dsp:spPr>
        <a:xfrm>
          <a:off x="597433" y="890053"/>
          <a:ext cx="153721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3500" rIns="63500" bIns="9525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kern="1200" dirty="0">
              <a:solidFill>
                <a:schemeClr val="bg1"/>
              </a:solidFill>
              <a:latin typeface="Tenorite" pitchFamily="2" charset="0"/>
            </a:rPr>
            <a:t>Starting threads of relevant instances</a:t>
          </a:r>
          <a:endParaRPr lang="en-US" sz="1000" b="0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597433" y="890053"/>
        <a:ext cx="1537214" cy="1291450"/>
      </dsp:txXfrm>
    </dsp:sp>
    <dsp:sp modelId="{6BBFF146-F9DB-4ADB-A03F-717957ECC6DE}">
      <dsp:nvSpPr>
        <dsp:cNvPr id="0" name=""/>
        <dsp:cNvSpPr/>
      </dsp:nvSpPr>
      <dsp:spPr>
        <a:xfrm>
          <a:off x="597433" y="436300"/>
          <a:ext cx="153721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300" b="1" kern="1200" dirty="0">
              <a:solidFill>
                <a:schemeClr val="bg1"/>
              </a:solidFill>
              <a:latin typeface="Tenorite" pitchFamily="2" charset="0"/>
            </a:rPr>
            <a:t>Creating Platoon and Truck instances</a:t>
          </a:r>
          <a:endParaRPr lang="en-US" sz="1300" b="1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597433" y="436300"/>
        <a:ext cx="1537214" cy="453752"/>
      </dsp:txXfrm>
    </dsp:sp>
    <dsp:sp modelId="{76DF0034-DB42-40F7-87B0-AF364BEAACE8}">
      <dsp:nvSpPr>
        <dsp:cNvPr id="0" name=""/>
        <dsp:cNvSpPr/>
      </dsp:nvSpPr>
      <dsp:spPr>
        <a:xfrm>
          <a:off x="383586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CB21FC-C36A-411F-B4B2-7AB135D8B548}">
      <dsp:nvSpPr>
        <dsp:cNvPr id="0" name=""/>
        <dsp:cNvSpPr/>
      </dsp:nvSpPr>
      <dsp:spPr>
        <a:xfrm>
          <a:off x="358122" y="2140666"/>
          <a:ext cx="76984" cy="81675"/>
        </a:xfrm>
        <a:prstGeom prst="ellipse">
          <a:avLst/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F547B5-874B-4C40-A972-B1E06B61FC2D}">
      <dsp:nvSpPr>
        <dsp:cNvPr id="0" name=""/>
        <dsp:cNvSpPr/>
      </dsp:nvSpPr>
      <dsp:spPr>
        <a:xfrm rot="18900000">
          <a:off x="1214827" y="3548618"/>
          <a:ext cx="302425" cy="302425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5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BD4C51-87BC-478F-A90C-4AFC4E5D3D69}">
      <dsp:nvSpPr>
        <dsp:cNvPr id="0" name=""/>
        <dsp:cNvSpPr/>
      </dsp:nvSpPr>
      <dsp:spPr>
        <a:xfrm>
          <a:off x="1248424" y="3582214"/>
          <a:ext cx="235231" cy="23523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053E09-54D6-4D91-AB17-B94FECE17AC0}">
      <dsp:nvSpPr>
        <dsp:cNvPr id="0" name=""/>
        <dsp:cNvSpPr/>
      </dsp:nvSpPr>
      <dsp:spPr>
        <a:xfrm>
          <a:off x="1579887" y="2181504"/>
          <a:ext cx="1537214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5319F7-254B-406C-929F-0B16D15115B3}">
      <dsp:nvSpPr>
        <dsp:cNvPr id="0" name=""/>
        <dsp:cNvSpPr/>
      </dsp:nvSpPr>
      <dsp:spPr>
        <a:xfrm>
          <a:off x="1579887" y="3472954"/>
          <a:ext cx="1537214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300" b="1" kern="1200" dirty="0">
              <a:solidFill>
                <a:schemeClr val="bg1"/>
              </a:solidFill>
              <a:latin typeface="Tenorite" pitchFamily="2" charset="0"/>
            </a:rPr>
            <a:t>Matching trucks and Form Platoon</a:t>
          </a:r>
          <a:endParaRPr lang="en-US" sz="1300" b="0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1579887" y="3472954"/>
        <a:ext cx="1537214" cy="453752"/>
      </dsp:txXfrm>
    </dsp:sp>
    <dsp:sp modelId="{B81B34D1-2DD0-48D8-9645-EE24838250B1}">
      <dsp:nvSpPr>
        <dsp:cNvPr id="0" name=""/>
        <dsp:cNvSpPr/>
      </dsp:nvSpPr>
      <dsp:spPr>
        <a:xfrm>
          <a:off x="1366040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3840"/>
              <a:satOff val="1385"/>
              <a:lumOff val="1188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C28868-4A3F-4CA4-8477-EDB8B7DD3B95}">
      <dsp:nvSpPr>
        <dsp:cNvPr id="0" name=""/>
        <dsp:cNvSpPr/>
      </dsp:nvSpPr>
      <dsp:spPr>
        <a:xfrm>
          <a:off x="1340577" y="2140666"/>
          <a:ext cx="76984" cy="81675"/>
        </a:xfrm>
        <a:prstGeom prst="ellipse">
          <a:avLst/>
        </a:prstGeom>
        <a:solidFill>
          <a:schemeClr val="accent2">
            <a:shade val="90000"/>
            <a:hueOff val="3840"/>
            <a:satOff val="1385"/>
            <a:lumOff val="1188"/>
            <a:alphaOff val="-625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C78DBA-9E58-47DF-918C-D78314C4CC41}">
      <dsp:nvSpPr>
        <dsp:cNvPr id="0" name=""/>
        <dsp:cNvSpPr/>
      </dsp:nvSpPr>
      <dsp:spPr>
        <a:xfrm rot="8100000">
          <a:off x="2197282" y="511964"/>
          <a:ext cx="302425" cy="302425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10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998326-AF07-479C-A4DC-5B2F3AAE92E7}">
      <dsp:nvSpPr>
        <dsp:cNvPr id="0" name=""/>
        <dsp:cNvSpPr/>
      </dsp:nvSpPr>
      <dsp:spPr>
        <a:xfrm>
          <a:off x="2230879" y="545561"/>
          <a:ext cx="235231" cy="23523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7717E6-5E0C-4C05-93F7-84DACC9AF25A}">
      <dsp:nvSpPr>
        <dsp:cNvPr id="0" name=""/>
        <dsp:cNvSpPr/>
      </dsp:nvSpPr>
      <dsp:spPr>
        <a:xfrm>
          <a:off x="2674658" y="890053"/>
          <a:ext cx="1312581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3500" rIns="63500" bIns="9525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kern="1200" dirty="0">
              <a:solidFill>
                <a:schemeClr val="bg1"/>
              </a:solidFill>
              <a:latin typeface="Tenorite" pitchFamily="2" charset="0"/>
            </a:rPr>
            <a:t>Gap adaption of trucks</a:t>
          </a:r>
        </a:p>
      </dsp:txBody>
      <dsp:txXfrm>
        <a:off x="2674658" y="890053"/>
        <a:ext cx="1312581" cy="1291450"/>
      </dsp:txXfrm>
    </dsp:sp>
    <dsp:sp modelId="{7DDBBC88-0844-48EC-9A86-B45E2EF57F9F}">
      <dsp:nvSpPr>
        <dsp:cNvPr id="0" name=""/>
        <dsp:cNvSpPr/>
      </dsp:nvSpPr>
      <dsp:spPr>
        <a:xfrm>
          <a:off x="2674658" y="436300"/>
          <a:ext cx="1312581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300" b="1" kern="1200" dirty="0">
              <a:solidFill>
                <a:schemeClr val="bg1"/>
              </a:solidFill>
              <a:latin typeface="Tenorite" pitchFamily="2" charset="0"/>
            </a:rPr>
            <a:t>Platooning</a:t>
          </a:r>
          <a:endParaRPr lang="en-US" sz="1300" b="1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2674658" y="436300"/>
        <a:ext cx="1312581" cy="453752"/>
      </dsp:txXfrm>
    </dsp:sp>
    <dsp:sp modelId="{BB1201EB-78EA-41BB-B9BB-5BA3F332FBF2}">
      <dsp:nvSpPr>
        <dsp:cNvPr id="0" name=""/>
        <dsp:cNvSpPr/>
      </dsp:nvSpPr>
      <dsp:spPr>
        <a:xfrm>
          <a:off x="2348494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7680"/>
              <a:satOff val="2770"/>
              <a:lumOff val="2376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5920E6-8307-4DC4-A281-CEFEA8281941}">
      <dsp:nvSpPr>
        <dsp:cNvPr id="0" name=""/>
        <dsp:cNvSpPr/>
      </dsp:nvSpPr>
      <dsp:spPr>
        <a:xfrm>
          <a:off x="2323031" y="2140666"/>
          <a:ext cx="76984" cy="81675"/>
        </a:xfrm>
        <a:prstGeom prst="ellipse">
          <a:avLst/>
        </a:prstGeom>
        <a:solidFill>
          <a:schemeClr val="accent2">
            <a:shade val="90000"/>
            <a:hueOff val="7680"/>
            <a:satOff val="2770"/>
            <a:lumOff val="2376"/>
            <a:alphaOff val="-125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F550A7-2E5C-4EF5-8319-D604B7A9370E}">
      <dsp:nvSpPr>
        <dsp:cNvPr id="0" name=""/>
        <dsp:cNvSpPr/>
      </dsp:nvSpPr>
      <dsp:spPr>
        <a:xfrm rot="18900000">
          <a:off x="3132649" y="2907654"/>
          <a:ext cx="171578" cy="171578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15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1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477ADB-4718-4504-8E29-95E0058E1B82}">
      <dsp:nvSpPr>
        <dsp:cNvPr id="0" name=""/>
        <dsp:cNvSpPr/>
      </dsp:nvSpPr>
      <dsp:spPr>
        <a:xfrm>
          <a:off x="3100929" y="2875934"/>
          <a:ext cx="235018" cy="23501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174551-578B-431F-8676-47DA0F1077C4}">
      <dsp:nvSpPr>
        <dsp:cNvPr id="0" name=""/>
        <dsp:cNvSpPr/>
      </dsp:nvSpPr>
      <dsp:spPr>
        <a:xfrm>
          <a:off x="3543839" y="2181504"/>
          <a:ext cx="1305935" cy="690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2A9A1D-7BE4-4423-BF67-B4EDBD525665}">
      <dsp:nvSpPr>
        <dsp:cNvPr id="0" name=""/>
        <dsp:cNvSpPr/>
      </dsp:nvSpPr>
      <dsp:spPr>
        <a:xfrm>
          <a:off x="3543839" y="2872119"/>
          <a:ext cx="1305935" cy="2426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300" b="1" kern="1200" dirty="0">
              <a:solidFill>
                <a:schemeClr val="bg1"/>
              </a:solidFill>
              <a:latin typeface="Tenorite" pitchFamily="2" charset="0"/>
            </a:rPr>
            <a:t>Leader truck accelerating for given seconds</a:t>
          </a:r>
          <a:endParaRPr lang="en-US" sz="1300" b="1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3543839" y="2872119"/>
        <a:ext cx="1305935" cy="242648"/>
      </dsp:txXfrm>
    </dsp:sp>
    <dsp:sp modelId="{FC305A3B-2BC0-4979-9C33-4326768A3768}">
      <dsp:nvSpPr>
        <dsp:cNvPr id="0" name=""/>
        <dsp:cNvSpPr/>
      </dsp:nvSpPr>
      <dsp:spPr>
        <a:xfrm>
          <a:off x="3218438" y="2181504"/>
          <a:ext cx="0" cy="690615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11521"/>
              <a:satOff val="4154"/>
              <a:lumOff val="3563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34079E-6F37-40DD-9AAE-D5E93FB4BFBE}">
      <dsp:nvSpPr>
        <dsp:cNvPr id="0" name=""/>
        <dsp:cNvSpPr/>
      </dsp:nvSpPr>
      <dsp:spPr>
        <a:xfrm>
          <a:off x="3159746" y="2159665"/>
          <a:ext cx="143831" cy="43676"/>
        </a:xfrm>
        <a:prstGeom prst="ellipse">
          <a:avLst/>
        </a:prstGeom>
        <a:solidFill>
          <a:schemeClr val="accent2">
            <a:shade val="90000"/>
            <a:hueOff val="11521"/>
            <a:satOff val="4154"/>
            <a:lumOff val="3563"/>
            <a:alphaOff val="-1875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11A65-A06B-4CD0-8842-AE02C86D03C9}">
      <dsp:nvSpPr>
        <dsp:cNvPr id="0" name=""/>
        <dsp:cNvSpPr/>
      </dsp:nvSpPr>
      <dsp:spPr>
        <a:xfrm rot="8100000">
          <a:off x="3929898" y="512101"/>
          <a:ext cx="302150" cy="302150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49AD13-B87C-4E2D-B475-09035D4E4E39}">
      <dsp:nvSpPr>
        <dsp:cNvPr id="0" name=""/>
        <dsp:cNvSpPr/>
      </dsp:nvSpPr>
      <dsp:spPr>
        <a:xfrm>
          <a:off x="3963464" y="545668"/>
          <a:ext cx="235018" cy="23501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45C614-626D-4F73-8768-6B031A818C32}">
      <dsp:nvSpPr>
        <dsp:cNvPr id="0" name=""/>
        <dsp:cNvSpPr/>
      </dsp:nvSpPr>
      <dsp:spPr>
        <a:xfrm>
          <a:off x="4406374" y="890053"/>
          <a:ext cx="1305935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20771C-663E-4DC0-8FA1-155ED7A2D49E}">
      <dsp:nvSpPr>
        <dsp:cNvPr id="0" name=""/>
        <dsp:cNvSpPr/>
      </dsp:nvSpPr>
      <dsp:spPr>
        <a:xfrm>
          <a:off x="4406374" y="436300"/>
          <a:ext cx="1305935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300" b="1" kern="1200" dirty="0">
              <a:solidFill>
                <a:schemeClr val="bg1"/>
              </a:solidFill>
              <a:latin typeface="Tenorite" pitchFamily="2" charset="0"/>
            </a:rPr>
            <a:t>Leader truck decelerating for given seconds</a:t>
          </a:r>
          <a:endParaRPr lang="en-US" sz="1300" b="1" kern="1200" dirty="0">
            <a:solidFill>
              <a:schemeClr val="bg1"/>
            </a:solidFill>
            <a:latin typeface="Tenorite" pitchFamily="2" charset="0"/>
          </a:endParaRPr>
        </a:p>
      </dsp:txBody>
      <dsp:txXfrm>
        <a:off x="4406374" y="436300"/>
        <a:ext cx="1305935" cy="453752"/>
      </dsp:txXfrm>
    </dsp:sp>
    <dsp:sp modelId="{8D0B9183-EC2D-4F52-AA73-A13751E491FC}">
      <dsp:nvSpPr>
        <dsp:cNvPr id="0" name=""/>
        <dsp:cNvSpPr/>
      </dsp:nvSpPr>
      <dsp:spPr>
        <a:xfrm>
          <a:off x="4080973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15361"/>
              <a:satOff val="5539"/>
              <a:lumOff val="4751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9DA638-629E-41D6-B4E4-E9A7C975D35F}">
      <dsp:nvSpPr>
        <dsp:cNvPr id="0" name=""/>
        <dsp:cNvSpPr/>
      </dsp:nvSpPr>
      <dsp:spPr>
        <a:xfrm>
          <a:off x="4055739" y="2140666"/>
          <a:ext cx="76915" cy="81675"/>
        </a:xfrm>
        <a:prstGeom prst="ellipse">
          <a:avLst/>
        </a:prstGeom>
        <a:solidFill>
          <a:schemeClr val="accent2">
            <a:shade val="90000"/>
            <a:hueOff val="15361"/>
            <a:satOff val="5539"/>
            <a:lumOff val="4751"/>
            <a:alphaOff val="-250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376958-802C-413E-B6F4-1D50DD7DBF16}">
      <dsp:nvSpPr>
        <dsp:cNvPr id="0" name=""/>
        <dsp:cNvSpPr/>
      </dsp:nvSpPr>
      <dsp:spPr>
        <a:xfrm rot="18900000">
          <a:off x="4792433" y="3548755"/>
          <a:ext cx="302150" cy="302150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25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2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844C30-3608-45D2-B9AD-17064B5AF89F}">
      <dsp:nvSpPr>
        <dsp:cNvPr id="0" name=""/>
        <dsp:cNvSpPr/>
      </dsp:nvSpPr>
      <dsp:spPr>
        <a:xfrm>
          <a:off x="4825999" y="3582321"/>
          <a:ext cx="235018" cy="23501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877303-914B-4557-9DB0-C72E4815BFCA}">
      <dsp:nvSpPr>
        <dsp:cNvPr id="0" name=""/>
        <dsp:cNvSpPr/>
      </dsp:nvSpPr>
      <dsp:spPr>
        <a:xfrm>
          <a:off x="5157161" y="2181504"/>
          <a:ext cx="1529431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38A909-AE14-468D-81A5-D10DAAE10213}">
      <dsp:nvSpPr>
        <dsp:cNvPr id="0" name=""/>
        <dsp:cNvSpPr/>
      </dsp:nvSpPr>
      <dsp:spPr>
        <a:xfrm>
          <a:off x="5157161" y="3472954"/>
          <a:ext cx="1529431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300" b="1" kern="1200" dirty="0">
              <a:solidFill>
                <a:schemeClr val="bg1"/>
              </a:solidFill>
              <a:latin typeface="Tenorite" pitchFamily="2" charset="0"/>
            </a:rPr>
            <a:t>Trucks joining the platoon</a:t>
          </a:r>
        </a:p>
      </dsp:txBody>
      <dsp:txXfrm>
        <a:off x="5157161" y="3472954"/>
        <a:ext cx="1529431" cy="453752"/>
      </dsp:txXfrm>
    </dsp:sp>
    <dsp:sp modelId="{D63C42BA-354F-43B0-88C0-8C80F69A7762}">
      <dsp:nvSpPr>
        <dsp:cNvPr id="0" name=""/>
        <dsp:cNvSpPr/>
      </dsp:nvSpPr>
      <dsp:spPr>
        <a:xfrm>
          <a:off x="4943508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19201"/>
              <a:satOff val="6924"/>
              <a:lumOff val="5939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7BDA73-3D2F-49FA-8C52-01788E7EE51E}">
      <dsp:nvSpPr>
        <dsp:cNvPr id="0" name=""/>
        <dsp:cNvSpPr/>
      </dsp:nvSpPr>
      <dsp:spPr>
        <a:xfrm>
          <a:off x="4918274" y="2140666"/>
          <a:ext cx="76915" cy="81675"/>
        </a:xfrm>
        <a:prstGeom prst="ellipse">
          <a:avLst/>
        </a:prstGeom>
        <a:solidFill>
          <a:schemeClr val="accent2">
            <a:shade val="90000"/>
            <a:hueOff val="19201"/>
            <a:satOff val="6924"/>
            <a:lumOff val="5939"/>
            <a:alphaOff val="-3125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BD235A-BFB1-4552-8A52-8CC1ABE32B75}">
      <dsp:nvSpPr>
        <dsp:cNvPr id="0" name=""/>
        <dsp:cNvSpPr/>
      </dsp:nvSpPr>
      <dsp:spPr>
        <a:xfrm rot="8100000">
          <a:off x="5766716" y="512101"/>
          <a:ext cx="302150" cy="302150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30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DCFB4F-A3AA-44E4-A9EE-E57F614AB9FA}">
      <dsp:nvSpPr>
        <dsp:cNvPr id="0" name=""/>
        <dsp:cNvSpPr/>
      </dsp:nvSpPr>
      <dsp:spPr>
        <a:xfrm>
          <a:off x="5800283" y="545668"/>
          <a:ext cx="235018" cy="23501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28958C-FDF6-4994-AB1F-C76C58CAF72C}">
      <dsp:nvSpPr>
        <dsp:cNvPr id="0" name=""/>
        <dsp:cNvSpPr/>
      </dsp:nvSpPr>
      <dsp:spPr>
        <a:xfrm>
          <a:off x="6131445" y="890053"/>
          <a:ext cx="1529431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6EA5A9-9D7A-4469-809E-DA0B861B8125}">
      <dsp:nvSpPr>
        <dsp:cNvPr id="0" name=""/>
        <dsp:cNvSpPr/>
      </dsp:nvSpPr>
      <dsp:spPr>
        <a:xfrm>
          <a:off x="6131445" y="436300"/>
          <a:ext cx="1529431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300" b="1" kern="1200" dirty="0">
              <a:solidFill>
                <a:schemeClr val="bg1"/>
              </a:solidFill>
              <a:latin typeface="Tenorite" pitchFamily="2" charset="0"/>
            </a:rPr>
            <a:t>A truck leaving the platoon</a:t>
          </a:r>
        </a:p>
      </dsp:txBody>
      <dsp:txXfrm>
        <a:off x="6131445" y="436300"/>
        <a:ext cx="1529431" cy="453752"/>
      </dsp:txXfrm>
    </dsp:sp>
    <dsp:sp modelId="{849BC11A-1C56-4CFD-9F6E-5E8B0CA0E7D9}">
      <dsp:nvSpPr>
        <dsp:cNvPr id="0" name=""/>
        <dsp:cNvSpPr/>
      </dsp:nvSpPr>
      <dsp:spPr>
        <a:xfrm>
          <a:off x="5917792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23041"/>
              <a:satOff val="8309"/>
              <a:lumOff val="7127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BA09EE-2316-4ABC-8858-7AAC5E735433}">
      <dsp:nvSpPr>
        <dsp:cNvPr id="0" name=""/>
        <dsp:cNvSpPr/>
      </dsp:nvSpPr>
      <dsp:spPr>
        <a:xfrm>
          <a:off x="5892558" y="2140666"/>
          <a:ext cx="76915" cy="81675"/>
        </a:xfrm>
        <a:prstGeom prst="ellipse">
          <a:avLst/>
        </a:prstGeom>
        <a:solidFill>
          <a:schemeClr val="accent2">
            <a:shade val="90000"/>
            <a:hueOff val="23041"/>
            <a:satOff val="8309"/>
            <a:lumOff val="7127"/>
            <a:alphaOff val="-375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ACBB7-D10A-4F72-9FBC-92F8B018E4C8}">
      <dsp:nvSpPr>
        <dsp:cNvPr id="0" name=""/>
        <dsp:cNvSpPr/>
      </dsp:nvSpPr>
      <dsp:spPr>
        <a:xfrm rot="18900000">
          <a:off x="6740999" y="3548755"/>
          <a:ext cx="302150" cy="302150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35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3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6451AF-0756-46F5-93FE-2920C551B929}">
      <dsp:nvSpPr>
        <dsp:cNvPr id="0" name=""/>
        <dsp:cNvSpPr/>
      </dsp:nvSpPr>
      <dsp:spPr>
        <a:xfrm>
          <a:off x="6774566" y="3582321"/>
          <a:ext cx="235018" cy="23501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266B83-B1E0-43F1-A265-800CA5EE6A8D}">
      <dsp:nvSpPr>
        <dsp:cNvPr id="0" name=""/>
        <dsp:cNvSpPr/>
      </dsp:nvSpPr>
      <dsp:spPr>
        <a:xfrm>
          <a:off x="7105728" y="2181504"/>
          <a:ext cx="1529431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12917B-DFF0-43FD-82D3-1383E4AEA5E9}">
      <dsp:nvSpPr>
        <dsp:cNvPr id="0" name=""/>
        <dsp:cNvSpPr/>
      </dsp:nvSpPr>
      <dsp:spPr>
        <a:xfrm>
          <a:off x="7105728" y="3472954"/>
          <a:ext cx="1529431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300" b="1" kern="1200" dirty="0">
              <a:solidFill>
                <a:schemeClr val="bg1"/>
              </a:solidFill>
              <a:latin typeface="Tenorite" pitchFamily="2" charset="0"/>
            </a:rPr>
            <a:t>Trucks joining the platoon</a:t>
          </a:r>
        </a:p>
      </dsp:txBody>
      <dsp:txXfrm>
        <a:off x="7105728" y="3472954"/>
        <a:ext cx="1529431" cy="453752"/>
      </dsp:txXfrm>
    </dsp:sp>
    <dsp:sp modelId="{43D2AD5E-E711-48A9-A9AC-B5719B5CDC20}">
      <dsp:nvSpPr>
        <dsp:cNvPr id="0" name=""/>
        <dsp:cNvSpPr/>
      </dsp:nvSpPr>
      <dsp:spPr>
        <a:xfrm>
          <a:off x="6892075" y="2181504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26881"/>
              <a:satOff val="9693"/>
              <a:lumOff val="8314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C237FB-38F3-4CEF-ADCD-CF6790469692}">
      <dsp:nvSpPr>
        <dsp:cNvPr id="0" name=""/>
        <dsp:cNvSpPr/>
      </dsp:nvSpPr>
      <dsp:spPr>
        <a:xfrm>
          <a:off x="6866841" y="2140666"/>
          <a:ext cx="76915" cy="81675"/>
        </a:xfrm>
        <a:prstGeom prst="ellipse">
          <a:avLst/>
        </a:prstGeom>
        <a:solidFill>
          <a:schemeClr val="accent2">
            <a:shade val="90000"/>
            <a:hueOff val="26881"/>
            <a:satOff val="9693"/>
            <a:lumOff val="8314"/>
            <a:alphaOff val="-4375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1841F6-6946-49D7-97C3-A760327E68AA}">
      <dsp:nvSpPr>
        <dsp:cNvPr id="0" name=""/>
        <dsp:cNvSpPr/>
      </dsp:nvSpPr>
      <dsp:spPr>
        <a:xfrm rot="8100000">
          <a:off x="7715282" y="512101"/>
          <a:ext cx="302150" cy="302150"/>
        </a:xfrm>
        <a:prstGeom prst="teardrop">
          <a:avLst>
            <a:gd name="adj" fmla="val 115000"/>
          </a:avLst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50A3ED-6F5A-4FA7-816B-19996F82F8F1}">
      <dsp:nvSpPr>
        <dsp:cNvPr id="0" name=""/>
        <dsp:cNvSpPr/>
      </dsp:nvSpPr>
      <dsp:spPr>
        <a:xfrm>
          <a:off x="7748849" y="545668"/>
          <a:ext cx="235018" cy="23501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651C16-154F-4DCB-9DE6-1CFED2CBE223}">
      <dsp:nvSpPr>
        <dsp:cNvPr id="0" name=""/>
        <dsp:cNvSpPr/>
      </dsp:nvSpPr>
      <dsp:spPr>
        <a:xfrm>
          <a:off x="8080011" y="890053"/>
          <a:ext cx="1529431" cy="1291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04ED80-0BC6-468D-95FD-D5C255675DAD}">
      <dsp:nvSpPr>
        <dsp:cNvPr id="0" name=""/>
        <dsp:cNvSpPr/>
      </dsp:nvSpPr>
      <dsp:spPr>
        <a:xfrm>
          <a:off x="8080011" y="436300"/>
          <a:ext cx="1529431" cy="453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8255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300" b="1" kern="1200" dirty="0">
              <a:solidFill>
                <a:schemeClr val="bg1"/>
              </a:solidFill>
              <a:latin typeface="Tenorite" pitchFamily="2" charset="0"/>
            </a:rPr>
            <a:t>A truck emergency breaking</a:t>
          </a:r>
        </a:p>
      </dsp:txBody>
      <dsp:txXfrm>
        <a:off x="8080011" y="436300"/>
        <a:ext cx="1529431" cy="453752"/>
      </dsp:txXfrm>
    </dsp:sp>
    <dsp:sp modelId="{78C3CECF-A8B0-451E-9C96-D130D7EAFF90}">
      <dsp:nvSpPr>
        <dsp:cNvPr id="0" name=""/>
        <dsp:cNvSpPr/>
      </dsp:nvSpPr>
      <dsp:spPr>
        <a:xfrm>
          <a:off x="7866358" y="890053"/>
          <a:ext cx="0" cy="1291450"/>
        </a:xfrm>
        <a:prstGeom prst="line">
          <a:avLst/>
        </a:prstGeom>
        <a:noFill/>
        <a:ln w="12700" cap="flat" cmpd="sng" algn="ctr">
          <a:solidFill>
            <a:schemeClr val="accent2">
              <a:shade val="90000"/>
              <a:hueOff val="30721"/>
              <a:satOff val="11078"/>
              <a:lumOff val="9502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B63957-0821-41A0-A7D1-D53D6EC541BD}">
      <dsp:nvSpPr>
        <dsp:cNvPr id="0" name=""/>
        <dsp:cNvSpPr/>
      </dsp:nvSpPr>
      <dsp:spPr>
        <a:xfrm>
          <a:off x="7841124" y="2140666"/>
          <a:ext cx="76915" cy="81675"/>
        </a:xfrm>
        <a:prstGeom prst="ellipse">
          <a:avLst/>
        </a:prstGeom>
        <a:solidFill>
          <a:schemeClr val="accent2">
            <a:shade val="90000"/>
            <a:hueOff val="30721"/>
            <a:satOff val="11078"/>
            <a:lumOff val="9502"/>
            <a:alphaOff val="-5000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2/19/2023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tural.hasanov001@stud.fh-dortmund.de" TargetMode="External"/><Relationship Id="rId2" Type="http://schemas.openxmlformats.org/officeDocument/2006/relationships/hyperlink" Target="https://github.com/TuralHasanov117/--DPS-Semester-Project-Agartha--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mailto:seda.sensoy003@stud.fh-dortmund.de" TargetMode="External"/><Relationship Id="rId4" Type="http://schemas.openxmlformats.org/officeDocument/2006/relationships/hyperlink" Target="mailto:rahim.hashimov001@stud.fh-dortmund.d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fhdoprod-my.sharepoint.com/personal/seda_sensoy003_stud_fh-dortmund_de/Documents/MS1_Questions%20(4)%201.doc?web=1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453140"/>
            <a:ext cx="7096933" cy="1219524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154725"/>
            <a:ext cx="9500507" cy="806675"/>
          </a:xfrm>
        </p:spPr>
        <p:txBody>
          <a:bodyPr/>
          <a:lstStyle/>
          <a:p>
            <a:r>
              <a:rPr lang="az-Latn-AZ" dirty="0"/>
              <a:t>By </a:t>
            </a:r>
            <a:r>
              <a:rPr lang="en-US" dirty="0"/>
              <a:t>Agartha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61D51E1-4663-AEF9-DA0B-97034413BAC0}"/>
              </a:ext>
            </a:extLst>
          </p:cNvPr>
          <p:cNvSpPr txBox="1">
            <a:spLocks/>
          </p:cNvSpPr>
          <p:nvPr/>
        </p:nvSpPr>
        <p:spPr>
          <a:xfrm>
            <a:off x="2481389" y="5053223"/>
            <a:ext cx="3368995" cy="14478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Tural Hasanov - 7216787</a:t>
            </a:r>
          </a:p>
          <a:p>
            <a:r>
              <a:rPr lang="en-US" sz="1800" dirty="0"/>
              <a:t>Rahim </a:t>
            </a:r>
            <a:r>
              <a:rPr lang="en-US" sz="1800" dirty="0" err="1"/>
              <a:t>Hashimov</a:t>
            </a:r>
            <a:r>
              <a:rPr lang="en-US" sz="1800" dirty="0"/>
              <a:t> - 7216405</a:t>
            </a:r>
          </a:p>
          <a:p>
            <a:r>
              <a:rPr lang="en-US" sz="1800" dirty="0" err="1"/>
              <a:t>Veli</a:t>
            </a:r>
            <a:r>
              <a:rPr lang="en-US" sz="1800" dirty="0"/>
              <a:t> </a:t>
            </a:r>
            <a:r>
              <a:rPr lang="en-US" sz="1800" dirty="0" err="1"/>
              <a:t>Ates</a:t>
            </a:r>
            <a:r>
              <a:rPr lang="en-US" sz="1800" dirty="0"/>
              <a:t> - 7213717</a:t>
            </a:r>
          </a:p>
          <a:p>
            <a:r>
              <a:rPr lang="en-US" sz="1800" dirty="0"/>
              <a:t>Seda </a:t>
            </a:r>
            <a:r>
              <a:rPr lang="en-US" sz="1800" dirty="0" err="1"/>
              <a:t>Sensoy</a:t>
            </a:r>
            <a:r>
              <a:rPr lang="en-US" sz="1800" dirty="0"/>
              <a:t> - 7216627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671" y="136525"/>
            <a:ext cx="8401624" cy="818796"/>
          </a:xfrm>
        </p:spPr>
        <p:txBody>
          <a:bodyPr/>
          <a:lstStyle/>
          <a:p>
            <a:r>
              <a:rPr lang="en-US" dirty="0"/>
              <a:t>Control Behavior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/>
          <a:lstStyle/>
          <a:p>
            <a:fld id="{F742F39E-1B75-804F-BDAE-BCC03958AB94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90246-DFB2-A340-AADC-E85D28C3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A607817-716B-137D-7D12-2DB9392A3668}"/>
              </a:ext>
            </a:extLst>
          </p:cNvPr>
          <p:cNvSpPr txBox="1">
            <a:spLocks/>
          </p:cNvSpPr>
          <p:nvPr/>
        </p:nvSpPr>
        <p:spPr>
          <a:xfrm>
            <a:off x="711671" y="955321"/>
            <a:ext cx="4140715" cy="535999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Emergency Breaking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D477D07-3017-5D1E-2525-0ECBD5F650AB}"/>
              </a:ext>
            </a:extLst>
          </p:cNvPr>
          <p:cNvSpPr txBox="1">
            <a:spLocks/>
          </p:cNvSpPr>
          <p:nvPr/>
        </p:nvSpPr>
        <p:spPr>
          <a:xfrm>
            <a:off x="6096000" y="955320"/>
            <a:ext cx="4639733" cy="535999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Gap Adaptation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6723EA-0689-FBBD-326D-72DC44119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635542"/>
            <a:ext cx="5002996" cy="45097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061AD6-7772-0296-3DBB-B1EBE58BC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0080" y="1635542"/>
            <a:ext cx="3688400" cy="325402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913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671" y="136525"/>
            <a:ext cx="8401624" cy="818796"/>
          </a:xfrm>
        </p:spPr>
        <p:txBody>
          <a:bodyPr/>
          <a:lstStyle/>
          <a:p>
            <a:r>
              <a:rPr lang="en-US" dirty="0"/>
              <a:t>Control Behavior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/>
          <a:lstStyle/>
          <a:p>
            <a:fld id="{F742F39E-1B75-804F-BDAE-BCC03958AB94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90246-DFB2-A340-AADC-E85D28C3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5A4F629-47AA-4F8E-436A-9C301757FB85}"/>
              </a:ext>
            </a:extLst>
          </p:cNvPr>
          <p:cNvSpPr txBox="1">
            <a:spLocks/>
          </p:cNvSpPr>
          <p:nvPr/>
        </p:nvSpPr>
        <p:spPr>
          <a:xfrm>
            <a:off x="3013867" y="1067451"/>
            <a:ext cx="4140715" cy="548343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Disengage Platoon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6E568A8-1507-171F-E934-2FFEB05AF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303" y="1766714"/>
            <a:ext cx="5148775" cy="447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330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>
            <a:normAutofit/>
          </a:bodyPr>
          <a:lstStyle/>
          <a:p>
            <a:r>
              <a:rPr lang="en-US" dirty="0"/>
              <a:t>Architecture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E88D32-0135-7B4F-AD5F-EA1673D467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</p:spPr>
        <p:txBody>
          <a:bodyPr/>
          <a:lstStyle/>
          <a:p>
            <a:fld id="{D5E2F4D9-1A6B-894D-9E7D-8548C879BC04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BF4ECF3-F211-3447-AF95-22487182E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308D1AB-33EC-174A-AFF4-6B9718A86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 descr="A picture containing text, tableware, vector graphics, clipart&#10;&#10;Description automatically generated">
            <a:extLst>
              <a:ext uri="{FF2B5EF4-FFF2-40B4-BE49-F238E27FC236}">
                <a16:creationId xmlns:a16="http://schemas.microsoft.com/office/drawing/2014/main" id="{A5B59E12-2E54-29AA-D89C-F066D4814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714" y="2838934"/>
            <a:ext cx="1377586" cy="6695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5E3A3E-001F-BDCE-EE16-C6CFCB7C0145}"/>
              </a:ext>
            </a:extLst>
          </p:cNvPr>
          <p:cNvSpPr txBox="1"/>
          <p:nvPr/>
        </p:nvSpPr>
        <p:spPr>
          <a:xfrm>
            <a:off x="5054853" y="2187607"/>
            <a:ext cx="22815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800" dirty="0"/>
              <a:t>Threading</a:t>
            </a:r>
            <a:endParaRPr lang="en-GB" sz="2800" dirty="0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6C5FAE67-2C9A-D9F5-4CB1-86047FE26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6411" y="5254430"/>
            <a:ext cx="1199998" cy="8988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6B4BC8-7CD1-A778-51ED-6D5DF281776C}"/>
              </a:ext>
            </a:extLst>
          </p:cNvPr>
          <p:cNvSpPr txBox="1"/>
          <p:nvPr/>
        </p:nvSpPr>
        <p:spPr>
          <a:xfrm>
            <a:off x="2934798" y="4578274"/>
            <a:ext cx="23681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/>
              <a:t>Web Sockets</a:t>
            </a:r>
          </a:p>
        </p:txBody>
      </p:sp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EB75352C-4646-B0FA-62C8-F51406FEA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6827" y="4839884"/>
            <a:ext cx="1377587" cy="1377587"/>
          </a:xfrm>
          <a:prstGeom prst="rect">
            <a:avLst/>
          </a:prstGeom>
        </p:spPr>
      </p:pic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15A69F4D-3A9A-A2B2-CD9D-BF2AA2C7B2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9475" y="4525703"/>
            <a:ext cx="1627602" cy="162760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BE5A892-A499-BF3C-85BE-088B0303CF21}"/>
              </a:ext>
            </a:extLst>
          </p:cNvPr>
          <p:cNvSpPr txBox="1"/>
          <p:nvPr/>
        </p:nvSpPr>
        <p:spPr>
          <a:xfrm>
            <a:off x="9430552" y="4034183"/>
            <a:ext cx="15365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/>
              <a:t>Server</a:t>
            </a:r>
          </a:p>
        </p:txBody>
      </p:sp>
      <p:pic>
        <p:nvPicPr>
          <p:cNvPr id="23" name="Picture 22" descr="A white and green truck&#10;&#10;Description automatically generated with low confidence">
            <a:extLst>
              <a:ext uri="{FF2B5EF4-FFF2-40B4-BE49-F238E27FC236}">
                <a16:creationId xmlns:a16="http://schemas.microsoft.com/office/drawing/2014/main" id="{A6FF6618-9454-A3C0-F6E0-522C6F7894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91357" l="8464" r="91309">
                        <a14:foregroundMark x1="11589" y1="65674" x2="39974" y2="72607"/>
                        <a14:foregroundMark x1="39974" y1="72607" x2="87435" y2="59814"/>
                        <a14:foregroundMark x1="8464" y1="66260" x2="30827" y2="78809"/>
                        <a14:foregroundMark x1="30827" y1="78809" x2="87435" y2="66260"/>
                        <a14:foregroundMark x1="15885" y1="32861" x2="21354" y2="30518"/>
                        <a14:foregroundMark x1="17839" y1="29346" x2="25260" y2="28174"/>
                        <a14:foregroundMark x1="91341" y1="18750" x2="89095" y2="51611"/>
                        <a14:foregroundMark x1="89095" y1="51611" x2="65169" y2="58643"/>
                        <a14:foregroundMark x1="40137" y1="89746" x2="74154" y2="80615"/>
                        <a14:foregroundMark x1="74154" y1="80615" x2="93620" y2="61719"/>
                        <a14:foregroundMark x1="93620" y1="61719" x2="29557" y2="83301"/>
                        <a14:foregroundMark x1="29557" y1="83301" x2="77051" y2="74609"/>
                        <a14:foregroundMark x1="77051" y1="74609" x2="12533" y2="86328"/>
                        <a14:foregroundMark x1="12533" y1="86328" x2="37109" y2="91357"/>
                        <a14:foregroundMark x1="37109" y1="91357" x2="38574" y2="90332"/>
                        <a14:foregroundMark x1="25651" y1="12891" x2="56868" y2="9961"/>
                        <a14:foregroundMark x1="56868" y1="9961" x2="45215" y2="12891"/>
                        <a14:foregroundMark x1="61230" y1="11719" x2="64388" y2="12891"/>
                        <a14:foregroundMark x1="8854" y1="52197" x2="45833" y2="59131"/>
                        <a14:foregroundMark x1="45833" y1="59131" x2="39746" y2="539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0013" y="2180947"/>
            <a:ext cx="2270465" cy="1513643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2B2BE48-C9E9-F6BB-EEBF-67EC0D522DD7}"/>
              </a:ext>
            </a:extLst>
          </p:cNvPr>
          <p:cNvCxnSpPr>
            <a:cxnSpLocks/>
          </p:cNvCxnSpPr>
          <p:nvPr/>
        </p:nvCxnSpPr>
        <p:spPr>
          <a:xfrm>
            <a:off x="4037527" y="3852678"/>
            <a:ext cx="0" cy="572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BC81E56-7C17-2190-33BC-1977E333B838}"/>
              </a:ext>
            </a:extLst>
          </p:cNvPr>
          <p:cNvCxnSpPr>
            <a:cxnSpLocks/>
          </p:cNvCxnSpPr>
          <p:nvPr/>
        </p:nvCxnSpPr>
        <p:spPr>
          <a:xfrm flipH="1">
            <a:off x="5289282" y="5558736"/>
            <a:ext cx="7575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0B3861F-350D-B358-7A15-9B49106298D7}"/>
              </a:ext>
            </a:extLst>
          </p:cNvPr>
          <p:cNvCxnSpPr>
            <a:cxnSpLocks/>
          </p:cNvCxnSpPr>
          <p:nvPr/>
        </p:nvCxnSpPr>
        <p:spPr>
          <a:xfrm flipH="1">
            <a:off x="8153400" y="5537540"/>
            <a:ext cx="7575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5C294A7-E628-CBC6-53E0-3E4F3F69F251}"/>
              </a:ext>
            </a:extLst>
          </p:cNvPr>
          <p:cNvCxnSpPr>
            <a:cxnSpLocks/>
          </p:cNvCxnSpPr>
          <p:nvPr/>
        </p:nvCxnSpPr>
        <p:spPr>
          <a:xfrm>
            <a:off x="8153400" y="5823105"/>
            <a:ext cx="7575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53FA841-5568-62DC-4FAE-3E8F2894D0D4}"/>
              </a:ext>
            </a:extLst>
          </p:cNvPr>
          <p:cNvCxnSpPr>
            <a:cxnSpLocks/>
          </p:cNvCxnSpPr>
          <p:nvPr/>
        </p:nvCxnSpPr>
        <p:spPr>
          <a:xfrm>
            <a:off x="5289282" y="5806126"/>
            <a:ext cx="792654" cy="145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413897F-C601-1F8D-1D5D-7A3F7D518FE8}"/>
              </a:ext>
            </a:extLst>
          </p:cNvPr>
          <p:cNvCxnSpPr>
            <a:cxnSpLocks/>
          </p:cNvCxnSpPr>
          <p:nvPr/>
        </p:nvCxnSpPr>
        <p:spPr>
          <a:xfrm flipV="1">
            <a:off x="4238753" y="3852678"/>
            <a:ext cx="0" cy="5726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4" name="Plus Sign 43">
            <a:extLst>
              <a:ext uri="{FF2B5EF4-FFF2-40B4-BE49-F238E27FC236}">
                <a16:creationId xmlns:a16="http://schemas.microsoft.com/office/drawing/2014/main" id="{7D407A0E-40A8-5965-1317-DB5E82EE741C}"/>
              </a:ext>
            </a:extLst>
          </p:cNvPr>
          <p:cNvSpPr/>
          <p:nvPr/>
        </p:nvSpPr>
        <p:spPr>
          <a:xfrm>
            <a:off x="3701689" y="2590247"/>
            <a:ext cx="938655" cy="640358"/>
          </a:xfrm>
          <a:prstGeom prst="mathPlus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2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929" y="158077"/>
            <a:ext cx="10678142" cy="748514"/>
          </a:xfrm>
        </p:spPr>
        <p:txBody>
          <a:bodyPr/>
          <a:lstStyle/>
          <a:p>
            <a:r>
              <a:rPr lang="en-US" dirty="0"/>
              <a:t>Data Model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3B501F-5E7A-5D46-8856-A27912A21D96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52D104B6-D63E-FE41-98E2-AF7FB6EA6483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E3E8F-3700-FE42-BA65-89071D20A786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2A2850-23AF-A249-8907-5DAF2E2D2269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90678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7AAC2C5-0993-FE5D-89DF-D9DE1926C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742" y="988012"/>
            <a:ext cx="7370515" cy="5448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26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3DE7B04-57A1-7A60-9293-0D7A3D738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342" y="1972794"/>
            <a:ext cx="4324977" cy="33981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/>
          <a:lstStyle/>
          <a:p>
            <a:fld id="{A42FF1E2-60E5-C540-AA54-7072D5406B0B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48CF2A6-63C7-688A-BA40-E942DA539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164" y="2790037"/>
            <a:ext cx="2555850" cy="1277925"/>
          </a:xfrm>
          <a:prstGeom prst="rect">
            <a:avLst/>
          </a:prstGeom>
        </p:spPr>
      </p:pic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8EB07F9D-FEDA-E581-1F23-5E6C807955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8097" y="2093852"/>
            <a:ext cx="3120287" cy="302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0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5E2E3E-148D-4BE4-88A4-447C4BC35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- Flow</a:t>
            </a:r>
          </a:p>
        </p:txBody>
      </p:sp>
      <p:graphicFrame>
        <p:nvGraphicFramePr>
          <p:cNvPr id="2" name="Diagram 2" descr="SmartArt graphic">
            <a:extLst>
              <a:ext uri="{FF2B5EF4-FFF2-40B4-BE49-F238E27FC236}">
                <a16:creationId xmlns:a16="http://schemas.microsoft.com/office/drawing/2014/main" id="{364D30CB-C02F-4FE1-9E72-11B75FF748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3513899"/>
              </p:ext>
            </p:extLst>
          </p:nvPr>
        </p:nvGraphicFramePr>
        <p:xfrm>
          <a:off x="1245325" y="1706563"/>
          <a:ext cx="9779182" cy="43630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915C9-579A-6644-A782-7D56C8F556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9C497D8-AFA6-424B-9876-402B886244CF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F55DB-0AAD-684A-B0E2-8EF58E0394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037C3-0E79-CD4B-92A9-5B5F9E74A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49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205" y="251934"/>
            <a:ext cx="9779183" cy="809918"/>
          </a:xfrm>
        </p:spPr>
        <p:txBody>
          <a:bodyPr/>
          <a:lstStyle/>
          <a:p>
            <a:r>
              <a:rPr lang="en-US" dirty="0"/>
              <a:t>Simulation - 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0B931EDA-BCF8-BB4B-B4D1-2CFE062FA080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1" name="Content Placeholder 20" descr="A computer screen capture&#10;&#10;Description automatically generated with low confidence">
            <a:extLst>
              <a:ext uri="{FF2B5EF4-FFF2-40B4-BE49-F238E27FC236}">
                <a16:creationId xmlns:a16="http://schemas.microsoft.com/office/drawing/2014/main" id="{2EBB671D-4D3A-6802-ECB7-9F164BA76BAC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2"/>
          <a:stretch>
            <a:fillRect/>
          </a:stretch>
        </p:blipFill>
        <p:spPr>
          <a:xfrm>
            <a:off x="1070205" y="3975599"/>
            <a:ext cx="10470669" cy="1461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Content Placeholder 18" descr="Text&#10;&#10;Description automatically generated">
            <a:extLst>
              <a:ext uri="{FF2B5EF4-FFF2-40B4-BE49-F238E27FC236}">
                <a16:creationId xmlns:a16="http://schemas.microsoft.com/office/drawing/2014/main" id="{0180AC8D-9EF2-9388-CAB3-70F5AA3A1C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70205" y="2039991"/>
            <a:ext cx="7488628" cy="16176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73E47F4-37C2-1755-3F00-3F253D22D2C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070205" y="1421225"/>
            <a:ext cx="6112877" cy="723079"/>
          </a:xfrm>
        </p:spPr>
        <p:txBody>
          <a:bodyPr/>
          <a:lstStyle/>
          <a:p>
            <a:r>
              <a:rPr lang="en-GB" dirty="0"/>
              <a:t>Matching trucks and Form Platoon</a:t>
            </a:r>
          </a:p>
        </p:txBody>
      </p:sp>
    </p:spTree>
    <p:extLst>
      <p:ext uri="{BB962C8B-B14F-4D97-AF65-F5344CB8AC3E}">
        <p14:creationId xmlns:p14="http://schemas.microsoft.com/office/powerpoint/2010/main" val="184903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205" y="251934"/>
            <a:ext cx="9779183" cy="809918"/>
          </a:xfrm>
        </p:spPr>
        <p:txBody>
          <a:bodyPr/>
          <a:lstStyle/>
          <a:p>
            <a:r>
              <a:rPr lang="en-US" dirty="0"/>
              <a:t>Simulation - 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0B931EDA-BCF8-BB4B-B4D1-2CFE062FA080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73E47F4-37C2-1755-3F00-3F253D22D2C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070205" y="1421225"/>
            <a:ext cx="6112877" cy="723079"/>
          </a:xfrm>
        </p:spPr>
        <p:txBody>
          <a:bodyPr/>
          <a:lstStyle/>
          <a:p>
            <a:r>
              <a:rPr lang="az-Latn-AZ" dirty="0"/>
              <a:t>Joining </a:t>
            </a:r>
            <a:r>
              <a:rPr lang="en-GB" dirty="0"/>
              <a:t>the Platoon &amp; Gap Adaptation</a:t>
            </a:r>
          </a:p>
        </p:txBody>
      </p:sp>
      <p:pic>
        <p:nvPicPr>
          <p:cNvPr id="27" name="Picture 2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D6C96FE-8D19-8113-DF7B-AA8816343A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938"/>
          <a:stretch/>
        </p:blipFill>
        <p:spPr>
          <a:xfrm>
            <a:off x="1070205" y="2015406"/>
            <a:ext cx="10069075" cy="36574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205" y="251934"/>
            <a:ext cx="9779183" cy="809918"/>
          </a:xfrm>
        </p:spPr>
        <p:txBody>
          <a:bodyPr/>
          <a:lstStyle/>
          <a:p>
            <a:r>
              <a:rPr lang="en-US" dirty="0"/>
              <a:t>Simulation - 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0B931EDA-BCF8-BB4B-B4D1-2CFE062FA080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73E47F4-37C2-1755-3F00-3F253D22D2C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070205" y="1421225"/>
            <a:ext cx="6112877" cy="723079"/>
          </a:xfrm>
        </p:spPr>
        <p:txBody>
          <a:bodyPr/>
          <a:lstStyle/>
          <a:p>
            <a:r>
              <a:rPr lang="az-Latn-AZ" dirty="0"/>
              <a:t>Acceleration and Deceleration</a:t>
            </a:r>
            <a:endParaRPr lang="en-GB" dirty="0"/>
          </a:p>
        </p:txBody>
      </p:sp>
      <p:pic>
        <p:nvPicPr>
          <p:cNvPr id="4" name="Picture 3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FFF1942-1408-106C-1555-D0BBFBFE96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974"/>
          <a:stretch/>
        </p:blipFill>
        <p:spPr>
          <a:xfrm>
            <a:off x="1070204" y="2076231"/>
            <a:ext cx="9822667" cy="18654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274F81-7ED6-9BDD-7DB2-F95FB5F15B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456"/>
          <a:stretch/>
        </p:blipFill>
        <p:spPr>
          <a:xfrm>
            <a:off x="1070204" y="4236095"/>
            <a:ext cx="9885550" cy="13834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835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205" y="251934"/>
            <a:ext cx="9779183" cy="809918"/>
          </a:xfrm>
        </p:spPr>
        <p:txBody>
          <a:bodyPr/>
          <a:lstStyle/>
          <a:p>
            <a:r>
              <a:rPr lang="en-US" dirty="0"/>
              <a:t>Simulation - 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0B931EDA-BCF8-BB4B-B4D1-2CFE062FA080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73E47F4-37C2-1755-3F00-3F253D22D2C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070205" y="1421225"/>
            <a:ext cx="6112877" cy="723079"/>
          </a:xfrm>
        </p:spPr>
        <p:txBody>
          <a:bodyPr/>
          <a:lstStyle/>
          <a:p>
            <a:r>
              <a:rPr lang="az-Latn-AZ" dirty="0"/>
              <a:t>Truck leaving and other trucks joining</a:t>
            </a:r>
            <a:endParaRPr lang="en-GB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69B91E4-D934-BC6C-7754-7888EE5C3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205" y="4184476"/>
            <a:ext cx="8479746" cy="7182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0E7846-D785-2D2A-F3D1-F563B65CBF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919"/>
          <a:stretch/>
        </p:blipFill>
        <p:spPr>
          <a:xfrm>
            <a:off x="1070206" y="2171591"/>
            <a:ext cx="10338014" cy="16153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02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414363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514350" indent="-514350">
              <a:buFont typeface="Wingdings" panose="05000000000000000000" pitchFamily="2" charset="2"/>
              <a:buChar char="Ø"/>
            </a:pPr>
            <a:r>
              <a:rPr lang="en-US" sz="1600" dirty="0"/>
              <a:t>Introduction</a:t>
            </a:r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az-Latn-AZ" sz="1600" dirty="0"/>
              <a:t>Scenario</a:t>
            </a:r>
            <a:endParaRPr lang="en-US" sz="1600" dirty="0"/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az-Latn-AZ" sz="1600" dirty="0"/>
              <a:t>Use Cases</a:t>
            </a:r>
            <a:endParaRPr lang="en-US" sz="1600" dirty="0"/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az-Latn-AZ" sz="1600" dirty="0"/>
              <a:t>State Machines</a:t>
            </a:r>
            <a:endParaRPr lang="en-US" sz="1600" dirty="0"/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az-Latn-AZ" sz="1600" dirty="0"/>
              <a:t>Control Behavior</a:t>
            </a:r>
            <a:endParaRPr lang="en-GB" sz="1600" dirty="0"/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en-GB" sz="1600" dirty="0"/>
              <a:t>Architecture</a:t>
            </a:r>
            <a:endParaRPr lang="az-Latn-AZ" sz="1600" dirty="0"/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en-US" sz="1600" dirty="0"/>
              <a:t>Data Model</a:t>
            </a:r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en-US" sz="1600" dirty="0"/>
              <a:t>Implementation</a:t>
            </a:r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en-US" sz="1600" dirty="0"/>
              <a:t>Simulation</a:t>
            </a:r>
          </a:p>
          <a:p>
            <a:pPr marL="971550" lvl="1" indent="-514350">
              <a:buFont typeface="Wingdings" panose="05000000000000000000" pitchFamily="2" charset="2"/>
              <a:buChar char="Ø"/>
            </a:pPr>
            <a:r>
              <a:rPr lang="en-US" sz="1600" dirty="0"/>
              <a:t>Flow</a:t>
            </a:r>
          </a:p>
          <a:p>
            <a:pPr marL="971550" lvl="1" indent="-514350">
              <a:buFont typeface="Wingdings" panose="05000000000000000000" pitchFamily="2" charset="2"/>
              <a:buChar char="Ø"/>
            </a:pPr>
            <a:r>
              <a:rPr lang="en-US" sz="1600" dirty="0"/>
              <a:t>Results</a:t>
            </a:r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en-US" sz="1600" dirty="0"/>
              <a:t>Summary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495D8227-9DE4-4D42-8C1B-E10C828BC634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205" y="251934"/>
            <a:ext cx="9779183" cy="809918"/>
          </a:xfrm>
        </p:spPr>
        <p:txBody>
          <a:bodyPr/>
          <a:lstStyle/>
          <a:p>
            <a:r>
              <a:rPr lang="en-US" dirty="0"/>
              <a:t>Simulation - Results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0B931EDA-BCF8-BB4B-B4D1-2CFE062FA080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73E47F4-37C2-1755-3F00-3F253D22D2C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070205" y="1421225"/>
            <a:ext cx="6112877" cy="723079"/>
          </a:xfrm>
        </p:spPr>
        <p:txBody>
          <a:bodyPr/>
          <a:lstStyle/>
          <a:p>
            <a:r>
              <a:rPr lang="az-Latn-AZ" dirty="0"/>
              <a:t>Emergency Breaking</a:t>
            </a:r>
            <a:endParaRPr lang="en-GB" dirty="0"/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1E69555-C63A-54E7-110D-C253391D80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181"/>
          <a:stretch/>
        </p:blipFill>
        <p:spPr>
          <a:xfrm>
            <a:off x="1070204" y="1994422"/>
            <a:ext cx="9758763" cy="35985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631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484491"/>
            <a:ext cx="6138829" cy="34364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sz="1600" b="0" i="0" u="none" strike="noStrike" baseline="0" dirty="0"/>
              <a:t>The platoon formation and management algorithm is based on a leader-follower strategy</a:t>
            </a:r>
            <a:endParaRPr lang="az-Latn-AZ" sz="1600" b="0" i="0" u="none" strike="noStrike" baseline="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sz="1600" b="0" i="0" u="none" strike="noStrike" baseline="0" dirty="0"/>
              <a:t>The high-level platoon use cases are </a:t>
            </a:r>
            <a:r>
              <a:rPr lang="az-Latn-AZ" sz="1600" b="0" i="0" u="none" strike="noStrike" baseline="0" dirty="0"/>
              <a:t>outlined, and the implementation is based on the use cases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az-Latn-AZ" sz="1600" b="0" i="0" u="none" strike="noStrike" baseline="0" dirty="0"/>
              <a:t>The project </a:t>
            </a:r>
            <a:r>
              <a:rPr lang="en-GB" sz="1600" b="0" i="0" u="none" strike="noStrike" baseline="0" dirty="0"/>
              <a:t>was </a:t>
            </a:r>
            <a:r>
              <a:rPr lang="az-Latn-AZ" sz="1600" b="0" i="0" u="none" strike="noStrike" baseline="0" dirty="0"/>
              <a:t>implemented</a:t>
            </a:r>
            <a:r>
              <a:rPr lang="en-GB" sz="1600" b="0" i="0" u="none" strike="noStrike" baseline="0" dirty="0"/>
              <a:t> in Java using parallel programming </a:t>
            </a:r>
            <a:endParaRPr lang="az-Latn-AZ" sz="1600" b="0" i="0" u="none" strike="noStrike" baseline="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GB" sz="1600" dirty="0"/>
              <a:t>The speed and distance optimization technique use </a:t>
            </a:r>
            <a:r>
              <a:rPr lang="az-Latn-AZ" sz="1600" dirty="0"/>
              <a:t>an</a:t>
            </a:r>
            <a:r>
              <a:rPr lang="en-GB" sz="1600" dirty="0"/>
              <a:t>algorithm to discover the ideal speed and distance combination for each vehicle in the platoon</a:t>
            </a:r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38329-E174-7440-8FD5-179A15324C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7FA0C2EE-8499-394A-A22C-DABDB4752AEE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D8152-D9C3-204A-9444-45CD4F180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B7362-01DC-0E4C-9B34-0DF3FD449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2450238"/>
            <a:ext cx="6220277" cy="3399020"/>
          </a:xfrm>
        </p:spPr>
        <p:txBody>
          <a:bodyPr>
            <a:normAutofit/>
          </a:bodyPr>
          <a:lstStyle/>
          <a:p>
            <a:r>
              <a:rPr lang="en-US" sz="2400" dirty="0"/>
              <a:t>Project </a:t>
            </a:r>
            <a:r>
              <a:rPr lang="az-Latn-AZ" sz="2400" dirty="0"/>
              <a:t>source </a:t>
            </a:r>
            <a:r>
              <a:rPr lang="en-US" sz="2400" dirty="0"/>
              <a:t>-</a:t>
            </a:r>
            <a:r>
              <a:rPr lang="az-Latn-AZ" sz="2400" dirty="0"/>
              <a:t> </a:t>
            </a:r>
            <a:r>
              <a:rPr lang="en-US" sz="2400" dirty="0">
                <a:hlinkClick r:id="rId2"/>
              </a:rPr>
              <a:t>GitHub Repository</a:t>
            </a:r>
            <a:endParaRPr lang="en-US" sz="2400" dirty="0"/>
          </a:p>
          <a:p>
            <a:r>
              <a:rPr lang="en-US" sz="2400" dirty="0"/>
              <a:t>Contact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tural.hasanov001@stud.fh-dortmund.de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rahim.hashimov001@stud.fh-dortmund.de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seda.sensoy003@stud.fh-dortmund.de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u="sng" dirty="0"/>
              <a:t>veli.ates001@stud.fh-dortmund.de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B30D50-1377-244D-A1A4-32FB836C1F3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098A06B-52D8-C143-AE54-C8C950480C5A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26C73-F226-914E-AC56-BF3172765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91F1F5-7425-F64D-81D8-F0C962A7B52F}"/>
              </a:ext>
            </a:extLst>
          </p:cNvPr>
          <p:cNvSpPr txBox="1"/>
          <p:nvPr/>
        </p:nvSpPr>
        <p:spPr>
          <a:xfrm>
            <a:off x="942975" y="2381250"/>
            <a:ext cx="53911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A group of trucks travel closely together in a convoy, typically with the lead truck driven by a human driver and the following trucks being partially or fully automated.</a:t>
            </a:r>
          </a:p>
        </p:txBody>
      </p:sp>
      <p:pic>
        <p:nvPicPr>
          <p:cNvPr id="12" name="Content Placeholder 11" descr="A picture containing text, road, way, highway&#10;&#10;Description automatically generated">
            <a:extLst>
              <a:ext uri="{FF2B5EF4-FFF2-40B4-BE49-F238E27FC236}">
                <a16:creationId xmlns:a16="http://schemas.microsoft.com/office/drawing/2014/main" id="{B1CA9CA0-2B59-19E0-0AA1-5CC04431B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58252" y="2062998"/>
            <a:ext cx="4920675" cy="36310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9191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B30D50-1377-244D-A1A4-32FB836C1F3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098A06B-52D8-C143-AE54-C8C950480C5A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26C73-F226-914E-AC56-BF3172765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406727B-E23A-628E-9096-A3FE2F65A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235" y="3221399"/>
            <a:ext cx="1756591" cy="101882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2C94859-188B-B475-79F2-5A8A2D916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975" y="3204706"/>
            <a:ext cx="1756591" cy="101882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BC0F4BF-0915-84FD-04CF-50ECE9B4C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999" y="3233081"/>
            <a:ext cx="1756591" cy="101882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28294F1-D637-6007-1083-64B6A51930FF}"/>
              </a:ext>
            </a:extLst>
          </p:cNvPr>
          <p:cNvSpPr/>
          <p:nvPr/>
        </p:nvSpPr>
        <p:spPr>
          <a:xfrm>
            <a:off x="1906179" y="2232288"/>
            <a:ext cx="7269107" cy="3651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3EAE03-1FDC-B561-C88D-3C7BED460468}"/>
              </a:ext>
            </a:extLst>
          </p:cNvPr>
          <p:cNvSpPr txBox="1"/>
          <p:nvPr/>
        </p:nvSpPr>
        <p:spPr>
          <a:xfrm>
            <a:off x="4513208" y="2237337"/>
            <a:ext cx="220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V2V Communication</a:t>
            </a:r>
          </a:p>
        </p:txBody>
      </p:sp>
      <p:pic>
        <p:nvPicPr>
          <p:cNvPr id="24" name="Picture 2" descr="1,498,753 Wifi Symbol Stock Photos, Pictures &amp; Royalty-Free ...">
            <a:extLst>
              <a:ext uri="{FF2B5EF4-FFF2-40B4-BE49-F238E27FC236}">
                <a16:creationId xmlns:a16="http://schemas.microsoft.com/office/drawing/2014/main" id="{02F2D7C8-D55B-DD00-D695-09FA6FC34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9089" y="3276207"/>
            <a:ext cx="260072" cy="212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1,498,753 Wifi Symbol Stock Photos, Pictures &amp; Royalty-Free ...">
            <a:extLst>
              <a:ext uri="{FF2B5EF4-FFF2-40B4-BE49-F238E27FC236}">
                <a16:creationId xmlns:a16="http://schemas.microsoft.com/office/drawing/2014/main" id="{04983686-1CB9-9C36-AE2C-34F1D965F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853" y="3243638"/>
            <a:ext cx="260072" cy="212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1,498,753 Wifi Symbol Stock Photos, Pictures &amp; Royalty-Free ...">
            <a:extLst>
              <a:ext uri="{FF2B5EF4-FFF2-40B4-BE49-F238E27FC236}">
                <a16:creationId xmlns:a16="http://schemas.microsoft.com/office/drawing/2014/main" id="{083F5D06-9179-E33D-3E56-FE76FEB4E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203" y="3287541"/>
            <a:ext cx="260072" cy="212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8" descr="Arrow Both Ways Vector Art, Icons, and Graphics for Free Download">
            <a:extLst>
              <a:ext uri="{FF2B5EF4-FFF2-40B4-BE49-F238E27FC236}">
                <a16:creationId xmlns:a16="http://schemas.microsoft.com/office/drawing/2014/main" id="{C210CE15-C884-352E-D984-2460E63D0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 flipH="1">
            <a:off x="1761045" y="2823171"/>
            <a:ext cx="608656" cy="175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8" descr="Arrow Both Ways Vector Art, Icons, and Graphics for Free Download">
            <a:extLst>
              <a:ext uri="{FF2B5EF4-FFF2-40B4-BE49-F238E27FC236}">
                <a16:creationId xmlns:a16="http://schemas.microsoft.com/office/drawing/2014/main" id="{AD3F4875-6535-53F5-1137-DBEF4420B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 flipH="1">
            <a:off x="4463247" y="2824817"/>
            <a:ext cx="613283" cy="176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8" descr="Arrow Both Ways Vector Art, Icons, and Graphics for Free Download">
            <a:extLst>
              <a:ext uri="{FF2B5EF4-FFF2-40B4-BE49-F238E27FC236}">
                <a16:creationId xmlns:a16="http://schemas.microsoft.com/office/drawing/2014/main" id="{65DAB809-E27A-AE48-6766-CFF6697E47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 flipH="1">
            <a:off x="7316430" y="2828316"/>
            <a:ext cx="619052" cy="17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AutoShape 20" descr="Driving Icons &amp; Symbols">
            <a:extLst>
              <a:ext uri="{FF2B5EF4-FFF2-40B4-BE49-F238E27FC236}">
                <a16:creationId xmlns:a16="http://schemas.microsoft.com/office/drawing/2014/main" id="{D3E9C744-E650-F549-B8DE-E5BF30B665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28133" y="4876960"/>
            <a:ext cx="204903" cy="204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DBE433B-E5C3-F429-4E9B-A616CB2C6F69}"/>
              </a:ext>
            </a:extLst>
          </p:cNvPr>
          <p:cNvSpPr/>
          <p:nvPr/>
        </p:nvSpPr>
        <p:spPr>
          <a:xfrm>
            <a:off x="1976212" y="4065673"/>
            <a:ext cx="260072" cy="45719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31F63C-5505-5210-B77A-7D5F4FB485E2}"/>
              </a:ext>
            </a:extLst>
          </p:cNvPr>
          <p:cNvSpPr/>
          <p:nvPr/>
        </p:nvSpPr>
        <p:spPr>
          <a:xfrm>
            <a:off x="2359605" y="4064121"/>
            <a:ext cx="260072" cy="45719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A6DA091-36D1-BE70-D8B3-B089ABE460AA}"/>
              </a:ext>
            </a:extLst>
          </p:cNvPr>
          <p:cNvSpPr/>
          <p:nvPr/>
        </p:nvSpPr>
        <p:spPr>
          <a:xfrm>
            <a:off x="2826461" y="4065674"/>
            <a:ext cx="260072" cy="45719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94D5639-6A93-DB42-8336-ABA6C640C026}"/>
              </a:ext>
            </a:extLst>
          </p:cNvPr>
          <p:cNvSpPr/>
          <p:nvPr/>
        </p:nvSpPr>
        <p:spPr>
          <a:xfrm flipH="1" flipV="1">
            <a:off x="3269633" y="4059126"/>
            <a:ext cx="286063" cy="4572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AE214D-6347-61CD-08EA-DE11250591B4}"/>
              </a:ext>
            </a:extLst>
          </p:cNvPr>
          <p:cNvSpPr/>
          <p:nvPr/>
        </p:nvSpPr>
        <p:spPr>
          <a:xfrm>
            <a:off x="1906179" y="4462553"/>
            <a:ext cx="1756590" cy="36156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Manual Driving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B0ECEE9-12E0-F188-1C89-E94691E7D5F6}"/>
              </a:ext>
            </a:extLst>
          </p:cNvPr>
          <p:cNvSpPr/>
          <p:nvPr/>
        </p:nvSpPr>
        <p:spPr>
          <a:xfrm>
            <a:off x="4229422" y="4458669"/>
            <a:ext cx="2209259" cy="369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Autonomous Driving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BC71AC1-5FC9-B7A7-9064-F23BDC5CF436}"/>
              </a:ext>
            </a:extLst>
          </p:cNvPr>
          <p:cNvSpPr/>
          <p:nvPr/>
        </p:nvSpPr>
        <p:spPr>
          <a:xfrm>
            <a:off x="7192360" y="4468333"/>
            <a:ext cx="2209259" cy="3693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Autonomous Driving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ACF83B20-32FA-8297-4916-AE4CE9853B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465068" y="3070444"/>
            <a:ext cx="663921" cy="434194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35331C6-CD6B-2889-C36F-0E09389F3C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717876" y="3101898"/>
            <a:ext cx="663921" cy="434194"/>
          </a:xfrm>
          <a:prstGeom prst="rect">
            <a:avLst/>
          </a:prstGeom>
        </p:spPr>
      </p:pic>
      <p:pic>
        <p:nvPicPr>
          <p:cNvPr id="40" name="Picture 44" descr="Radar Wave Vector Images (over 5,300)">
            <a:extLst>
              <a:ext uri="{FF2B5EF4-FFF2-40B4-BE49-F238E27FC236}">
                <a16:creationId xmlns:a16="http://schemas.microsoft.com/office/drawing/2014/main" id="{5DF87410-E657-BCB9-A59C-32B72D429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192" y="3559929"/>
            <a:ext cx="383914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4" descr="Radar Wave Vector Images (over 5,300)">
            <a:extLst>
              <a:ext uri="{FF2B5EF4-FFF2-40B4-BE49-F238E27FC236}">
                <a16:creationId xmlns:a16="http://schemas.microsoft.com/office/drawing/2014/main" id="{23F4C251-585F-7319-CB24-AE7585678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972" y="3588670"/>
            <a:ext cx="383914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4" descr="Radar Wave Vector Images (over 5,300)">
            <a:extLst>
              <a:ext uri="{FF2B5EF4-FFF2-40B4-BE49-F238E27FC236}">
                <a16:creationId xmlns:a16="http://schemas.microsoft.com/office/drawing/2014/main" id="{D9779F5E-89E0-AEF8-095E-74F870D8B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497" y="3586716"/>
            <a:ext cx="383914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38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B30D50-1377-244D-A1A4-32FB836C1F3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098A06B-52D8-C143-AE54-C8C950480C5A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26C73-F226-914E-AC56-BF3172765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Pfeil: nach unten 15">
            <a:extLst>
              <a:ext uri="{FF2B5EF4-FFF2-40B4-BE49-F238E27FC236}">
                <a16:creationId xmlns:a16="http://schemas.microsoft.com/office/drawing/2014/main" id="{52E782C5-D2EF-56E5-B46F-9E969FCFDD9F}"/>
              </a:ext>
            </a:extLst>
          </p:cNvPr>
          <p:cNvSpPr/>
          <p:nvPr/>
        </p:nvSpPr>
        <p:spPr>
          <a:xfrm>
            <a:off x="6988619" y="3458254"/>
            <a:ext cx="914400" cy="864023"/>
          </a:xfrm>
          <a:prstGeom prst="downArrow">
            <a:avLst/>
          </a:prstGeom>
          <a:solidFill>
            <a:srgbClr val="44546A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6" name="Inhaltsplatzhalter 12">
            <a:extLst>
              <a:ext uri="{FF2B5EF4-FFF2-40B4-BE49-F238E27FC236}">
                <a16:creationId xmlns:a16="http://schemas.microsoft.com/office/drawing/2014/main" id="{9C0E7069-44E6-0667-52F8-F57927E96C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4693715"/>
              </p:ext>
            </p:extLst>
          </p:nvPr>
        </p:nvGraphicFramePr>
        <p:xfrm>
          <a:off x="685022" y="1810137"/>
          <a:ext cx="10821956" cy="1930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8" name="Gruppieren 16">
            <a:extLst>
              <a:ext uri="{FF2B5EF4-FFF2-40B4-BE49-F238E27FC236}">
                <a16:creationId xmlns:a16="http://schemas.microsoft.com/office/drawing/2014/main" id="{6B64BE85-72BB-2D9A-D669-34C4C44747DC}"/>
              </a:ext>
            </a:extLst>
          </p:cNvPr>
          <p:cNvGrpSpPr/>
          <p:nvPr/>
        </p:nvGrpSpPr>
        <p:grpSpPr>
          <a:xfrm>
            <a:off x="4758353" y="4361804"/>
            <a:ext cx="1824161" cy="1348533"/>
            <a:chOff x="3270" y="327353"/>
            <a:chExt cx="2594414" cy="1556648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9" name="Rechteck 17">
              <a:hlinkClick r:id="rId7"/>
              <a:extLst>
                <a:ext uri="{FF2B5EF4-FFF2-40B4-BE49-F238E27FC236}">
                  <a16:creationId xmlns:a16="http://schemas.microsoft.com/office/drawing/2014/main" id="{25DC3AD0-A3C0-5B00-4E3A-320732B2E6CD}"/>
                </a:ext>
              </a:extLst>
            </p:cNvPr>
            <p:cNvSpPr/>
            <p:nvPr/>
          </p:nvSpPr>
          <p:spPr>
            <a:xfrm>
              <a:off x="3270" y="327353"/>
              <a:ext cx="2594414" cy="1556648"/>
            </a:xfrm>
            <a:prstGeom prst="rect">
              <a:avLst/>
            </a:prstGeom>
            <a:solidFill>
              <a:srgbClr val="44546A"/>
            </a:solidFill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Textfeld 18">
              <a:extLst>
                <a:ext uri="{FF2B5EF4-FFF2-40B4-BE49-F238E27FC236}">
                  <a16:creationId xmlns:a16="http://schemas.microsoft.com/office/drawing/2014/main" id="{878C0516-74B5-933B-6063-E5C1F2ED938B}"/>
                </a:ext>
              </a:extLst>
            </p:cNvPr>
            <p:cNvSpPr txBox="1"/>
            <p:nvPr/>
          </p:nvSpPr>
          <p:spPr>
            <a:xfrm>
              <a:off x="3270" y="327353"/>
              <a:ext cx="2594414" cy="155664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8590" tIns="148590" rIns="148590" bIns="148590" numCol="1" spcCol="1270" anchor="ctr" anchorCtr="0">
              <a:noAutofit/>
            </a:bodyPr>
            <a:lstStyle/>
            <a:p>
              <a:pPr marL="0" lvl="0" indent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000" kern="1200" dirty="0">
                  <a:cs typeface="Arial" panose="020B0604020202020204" pitchFamily="34" charset="0"/>
                </a:rPr>
                <a:t>Steady State Platooning</a:t>
              </a:r>
              <a:endParaRPr lang="en-DE" sz="2000" kern="1200" dirty="0">
                <a:cs typeface="Arial" panose="020B0604020202020204" pitchFamily="34" charset="0"/>
              </a:endParaRPr>
            </a:p>
          </p:txBody>
        </p:sp>
      </p:grpSp>
      <p:grpSp>
        <p:nvGrpSpPr>
          <p:cNvPr id="12" name="Gruppieren 19">
            <a:extLst>
              <a:ext uri="{FF2B5EF4-FFF2-40B4-BE49-F238E27FC236}">
                <a16:creationId xmlns:a16="http://schemas.microsoft.com/office/drawing/2014/main" id="{7B732AD8-046F-0DD2-ACDE-F23FD3DACB6F}"/>
              </a:ext>
            </a:extLst>
          </p:cNvPr>
          <p:cNvGrpSpPr/>
          <p:nvPr/>
        </p:nvGrpSpPr>
        <p:grpSpPr>
          <a:xfrm>
            <a:off x="6632376" y="4361802"/>
            <a:ext cx="1824161" cy="1348533"/>
            <a:chOff x="3270" y="327353"/>
            <a:chExt cx="2594414" cy="1556648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echteck 20">
              <a:hlinkClick r:id="rId7"/>
              <a:extLst>
                <a:ext uri="{FF2B5EF4-FFF2-40B4-BE49-F238E27FC236}">
                  <a16:creationId xmlns:a16="http://schemas.microsoft.com/office/drawing/2014/main" id="{B3E2FE14-0BD2-2D2A-51E6-0B234A081164}"/>
                </a:ext>
              </a:extLst>
            </p:cNvPr>
            <p:cNvSpPr/>
            <p:nvPr/>
          </p:nvSpPr>
          <p:spPr>
            <a:xfrm>
              <a:off x="3270" y="327353"/>
              <a:ext cx="2594414" cy="1556648"/>
            </a:xfrm>
            <a:prstGeom prst="rect">
              <a:avLst/>
            </a:prstGeom>
            <a:solidFill>
              <a:srgbClr val="44546A"/>
            </a:solidFill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Textfeld 21">
              <a:extLst>
                <a:ext uri="{FF2B5EF4-FFF2-40B4-BE49-F238E27FC236}">
                  <a16:creationId xmlns:a16="http://schemas.microsoft.com/office/drawing/2014/main" id="{6A4699FF-8AA2-8ADE-8E20-184084DBF71D}"/>
                </a:ext>
              </a:extLst>
            </p:cNvPr>
            <p:cNvSpPr txBox="1"/>
            <p:nvPr/>
          </p:nvSpPr>
          <p:spPr>
            <a:xfrm>
              <a:off x="3270" y="327353"/>
              <a:ext cx="2594414" cy="155664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8590" tIns="148590" rIns="148590" bIns="148590" numCol="1" spcCol="1270" anchor="ctr" anchorCtr="0">
              <a:noAutofit/>
            </a:bodyPr>
            <a:lstStyle/>
            <a:p>
              <a:pPr marL="0" lvl="0" indent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000" kern="1200" dirty="0">
                  <a:cs typeface="Arial" panose="020B0604020202020204" pitchFamily="34" charset="0"/>
                </a:rPr>
                <a:t>Emergency Breaking</a:t>
              </a:r>
              <a:endParaRPr lang="en-DE" sz="2000" kern="1200" dirty="0">
                <a:cs typeface="Arial" panose="020B0604020202020204" pitchFamily="34" charset="0"/>
              </a:endParaRPr>
            </a:p>
          </p:txBody>
        </p:sp>
      </p:grpSp>
      <p:grpSp>
        <p:nvGrpSpPr>
          <p:cNvPr id="15" name="Gruppieren 22">
            <a:extLst>
              <a:ext uri="{FF2B5EF4-FFF2-40B4-BE49-F238E27FC236}">
                <a16:creationId xmlns:a16="http://schemas.microsoft.com/office/drawing/2014/main" id="{F635BADC-7771-66BB-5086-86430BB8EAA0}"/>
              </a:ext>
            </a:extLst>
          </p:cNvPr>
          <p:cNvGrpSpPr/>
          <p:nvPr/>
        </p:nvGrpSpPr>
        <p:grpSpPr>
          <a:xfrm>
            <a:off x="8506403" y="4361802"/>
            <a:ext cx="1824161" cy="1348533"/>
            <a:chOff x="3270" y="327353"/>
            <a:chExt cx="2594414" cy="1556648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6" name="Rechteck 23">
              <a:hlinkClick r:id="rId7"/>
              <a:extLst>
                <a:ext uri="{FF2B5EF4-FFF2-40B4-BE49-F238E27FC236}">
                  <a16:creationId xmlns:a16="http://schemas.microsoft.com/office/drawing/2014/main" id="{A99BD3F8-D1F1-1752-6C64-6CA6D600558B}"/>
                </a:ext>
              </a:extLst>
            </p:cNvPr>
            <p:cNvSpPr/>
            <p:nvPr/>
          </p:nvSpPr>
          <p:spPr>
            <a:xfrm>
              <a:off x="3270" y="327353"/>
              <a:ext cx="2594414" cy="1556648"/>
            </a:xfrm>
            <a:prstGeom prst="rect">
              <a:avLst/>
            </a:prstGeom>
            <a:solidFill>
              <a:srgbClr val="44546A"/>
            </a:solidFill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Textfeld 24">
              <a:extLst>
                <a:ext uri="{FF2B5EF4-FFF2-40B4-BE49-F238E27FC236}">
                  <a16:creationId xmlns:a16="http://schemas.microsoft.com/office/drawing/2014/main" id="{48FF3E5F-4E3C-FEEA-798D-6E70AEEF7C2F}"/>
                </a:ext>
              </a:extLst>
            </p:cNvPr>
            <p:cNvSpPr txBox="1"/>
            <p:nvPr/>
          </p:nvSpPr>
          <p:spPr>
            <a:xfrm>
              <a:off x="3270" y="327353"/>
              <a:ext cx="2594414" cy="155664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8590" tIns="148590" rIns="148590" bIns="148590" numCol="1" spcCol="1270" anchor="ctr" anchorCtr="0">
              <a:noAutofit/>
            </a:bodyPr>
            <a:lstStyle/>
            <a:p>
              <a:pPr marL="0" lvl="0" indent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000" kern="1200" dirty="0">
                  <a:cs typeface="Arial" panose="020B0604020202020204" pitchFamily="34" charset="0"/>
                </a:rPr>
                <a:t>Gap Adaptation</a:t>
              </a:r>
              <a:endParaRPr lang="en-DE" sz="2000" kern="1200" dirty="0"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809DF5-56B4-304A-8777-BB8576005A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699C8CE-7534-A244-ABE9-5BED2DFEFBDF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Inhaltsplatzhalter 6">
            <a:extLst>
              <a:ext uri="{FF2B5EF4-FFF2-40B4-BE49-F238E27FC236}">
                <a16:creationId xmlns:a16="http://schemas.microsoft.com/office/drawing/2014/main" id="{C0020A1D-885D-A791-54C9-96E77F196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2225" y="1297776"/>
            <a:ext cx="8427550" cy="48067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8E972CC-B6D7-D129-097C-E8F20BC09D17}"/>
              </a:ext>
            </a:extLst>
          </p:cNvPr>
          <p:cNvSpPr txBox="1">
            <a:spLocks/>
          </p:cNvSpPr>
          <p:nvPr/>
        </p:nvSpPr>
        <p:spPr>
          <a:xfrm>
            <a:off x="700509" y="136525"/>
            <a:ext cx="8536344" cy="9093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State Machines - Platoon State</a:t>
            </a:r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631" y="136525"/>
            <a:ext cx="8536344" cy="882753"/>
          </a:xfrm>
        </p:spPr>
        <p:txBody>
          <a:bodyPr/>
          <a:lstStyle/>
          <a:p>
            <a:r>
              <a:rPr lang="en-US" dirty="0"/>
              <a:t>State Machines - Vehicle State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809DF5-56B4-304A-8777-BB8576005A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699C8CE-7534-A244-ABE9-5BED2DFEFBDF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3" name="Inhaltsplatzhalter 9">
            <a:extLst>
              <a:ext uri="{FF2B5EF4-FFF2-40B4-BE49-F238E27FC236}">
                <a16:creationId xmlns:a16="http://schemas.microsoft.com/office/drawing/2014/main" id="{3433D1A8-0A31-8934-C2FF-4EFD76A50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613" y="1743887"/>
            <a:ext cx="7838773" cy="44878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9493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671" y="136525"/>
            <a:ext cx="8401624" cy="818796"/>
          </a:xfrm>
        </p:spPr>
        <p:txBody>
          <a:bodyPr/>
          <a:lstStyle/>
          <a:p>
            <a:r>
              <a:rPr lang="en-US" dirty="0"/>
              <a:t>Control Behavior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/>
          <a:lstStyle/>
          <a:p>
            <a:fld id="{F742F39E-1B75-804F-BDAE-BCC03958AB94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90246-DFB2-A340-AADC-E85D28C3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610D33F-CCE4-5C2A-B27E-309BFD33A4E1}"/>
              </a:ext>
            </a:extLst>
          </p:cNvPr>
          <p:cNvSpPr txBox="1">
            <a:spLocks/>
          </p:cNvSpPr>
          <p:nvPr/>
        </p:nvSpPr>
        <p:spPr>
          <a:xfrm>
            <a:off x="711671" y="955321"/>
            <a:ext cx="3674814" cy="844033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Platoon Formation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9DB572-F728-7289-CF10-8C0F47A96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375" y="2001222"/>
            <a:ext cx="3848433" cy="26748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F08590-752F-AFF5-3855-8C6C87A24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001222"/>
            <a:ext cx="4336156" cy="41532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79D848C-A9D7-DA27-4336-8403F639AADC}"/>
              </a:ext>
            </a:extLst>
          </p:cNvPr>
          <p:cNvSpPr txBox="1">
            <a:spLocks/>
          </p:cNvSpPr>
          <p:nvPr/>
        </p:nvSpPr>
        <p:spPr>
          <a:xfrm>
            <a:off x="5244753" y="1157189"/>
            <a:ext cx="4639733" cy="632468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Steady State Platooning</a:t>
            </a:r>
          </a:p>
        </p:txBody>
      </p:sp>
    </p:spTree>
    <p:extLst>
      <p:ext uri="{BB962C8B-B14F-4D97-AF65-F5344CB8AC3E}">
        <p14:creationId xmlns:p14="http://schemas.microsoft.com/office/powerpoint/2010/main" val="333569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671" y="136525"/>
            <a:ext cx="8401624" cy="818796"/>
          </a:xfrm>
        </p:spPr>
        <p:txBody>
          <a:bodyPr/>
          <a:lstStyle/>
          <a:p>
            <a:r>
              <a:rPr lang="en-US" dirty="0"/>
              <a:t>Control Behavior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/>
          <a:lstStyle/>
          <a:p>
            <a:fld id="{F742F39E-1B75-804F-BDAE-BCC03958AB94}" type="datetime1">
              <a:rPr lang="en-US" smtClean="0"/>
              <a:pPr/>
              <a:t>2/19/2023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F90246-DFB2-A340-AADC-E85D28C3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/>
          <a:lstStyle/>
          <a:p>
            <a:r>
              <a:rPr lang="en-US" dirty="0"/>
              <a:t>Truck Platooning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D75025E-8600-138A-57B2-3A990C96BF57}"/>
              </a:ext>
            </a:extLst>
          </p:cNvPr>
          <p:cNvSpPr txBox="1">
            <a:spLocks/>
          </p:cNvSpPr>
          <p:nvPr/>
        </p:nvSpPr>
        <p:spPr>
          <a:xfrm>
            <a:off x="799814" y="3062796"/>
            <a:ext cx="2884419" cy="1103828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Engaging to Platoon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B5DEE9-CA0C-EBD9-F0E7-F68C7A31A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233" y="1027214"/>
            <a:ext cx="5636661" cy="52492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066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0</TotalTime>
  <Words>410</Words>
  <Application>Microsoft Office PowerPoint</Application>
  <PresentationFormat>Widescreen</PresentationFormat>
  <Paragraphs>146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Tenorite</vt:lpstr>
      <vt:lpstr>Wingdings</vt:lpstr>
      <vt:lpstr>Office Theme</vt:lpstr>
      <vt:lpstr>Truck Platooning</vt:lpstr>
      <vt:lpstr>Agenda</vt:lpstr>
      <vt:lpstr>Introduction</vt:lpstr>
      <vt:lpstr>Scenario</vt:lpstr>
      <vt:lpstr>Use Cases</vt:lpstr>
      <vt:lpstr>PowerPoint Presentation</vt:lpstr>
      <vt:lpstr>State Machines - Vehicle State</vt:lpstr>
      <vt:lpstr>Control Behavior</vt:lpstr>
      <vt:lpstr>Control Behavior</vt:lpstr>
      <vt:lpstr>Control Behavior</vt:lpstr>
      <vt:lpstr>Control Behavior</vt:lpstr>
      <vt:lpstr>Architecture</vt:lpstr>
      <vt:lpstr>Data Model</vt:lpstr>
      <vt:lpstr>Implementation</vt:lpstr>
      <vt:lpstr>Simulation - Flow</vt:lpstr>
      <vt:lpstr>Simulation - Results</vt:lpstr>
      <vt:lpstr>Simulation - Results</vt:lpstr>
      <vt:lpstr>Simulation - Results</vt:lpstr>
      <vt:lpstr>Simulation - Results</vt:lpstr>
      <vt:lpstr>Simulation - Results</vt:lpstr>
      <vt:lpstr>Summary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Truck Platooning</dc:title>
  <dc:creator>Tural Hasanov</dc:creator>
  <cp:lastModifiedBy>Tural Hasanov</cp:lastModifiedBy>
  <cp:revision>93</cp:revision>
  <dcterms:created xsi:type="dcterms:W3CDTF">2023-02-19T13:09:57Z</dcterms:created>
  <dcterms:modified xsi:type="dcterms:W3CDTF">2023-02-19T15:35:13Z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